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68" r:id="rId17"/>
    <p:sldId id="369" r:id="rId18"/>
    <p:sldId id="370" r:id="rId19"/>
    <p:sldId id="330" r:id="rId20"/>
    <p:sldId id="371" r:id="rId21"/>
    <p:sldId id="328" r:id="rId22"/>
    <p:sldId id="327" r:id="rId23"/>
    <p:sldId id="372" r:id="rId24"/>
    <p:sldId id="373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981325"/>
            <a:ext cx="82296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68870" y="3980180"/>
            <a:ext cx="1083310" cy="134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32685" y="4872355"/>
            <a:ext cx="2110740" cy="171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4997230"/>
            <a:ext cx="314285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5701455"/>
            <a:ext cx="600000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3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2685" y="6156858"/>
            <a:ext cx="994665" cy="35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38"/>
          <a:stretch>
            <a:fillRect/>
          </a:stretch>
        </p:blipFill>
        <p:spPr>
          <a:xfrm>
            <a:off x="2567940" y="45085"/>
            <a:ext cx="8415020" cy="682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705" y="3213100"/>
            <a:ext cx="483298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705" y="4004945"/>
            <a:ext cx="224028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0705" y="4695190"/>
            <a:ext cx="462216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72130" y="5445125"/>
            <a:ext cx="2360930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110"/>
            <a:ext cx="9698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2771140"/>
            <a:ext cx="576961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9520" y="3583940"/>
            <a:ext cx="235585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7605" y="4349750"/>
            <a:ext cx="554736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5565" y="5175250"/>
            <a:ext cx="2345055" cy="125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2135"/>
            <a:ext cx="9774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1135" y="2802890"/>
            <a:ext cx="5301615" cy="126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1245" y="4446805"/>
            <a:ext cx="2206497" cy="11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5721" y="5921296"/>
            <a:ext cx="1758302" cy="43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1365"/>
            <a:ext cx="10800000" cy="50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3810" y="1158875"/>
            <a:ext cx="9754235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01039" y="2889177"/>
            <a:ext cx="3114285" cy="124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33595" y="2877185"/>
            <a:ext cx="4000500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3175" y="4391660"/>
            <a:ext cx="10017760" cy="147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4800969"/>
            <a:ext cx="428570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93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110"/>
            <a:ext cx="10800000" cy="451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08500"/>
            <a:ext cx="10800000" cy="559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1280" y="1045845"/>
            <a:ext cx="9778365" cy="146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3734" y="2718218"/>
            <a:ext cx="3180952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3820" y="3566160"/>
            <a:ext cx="6155055" cy="132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508875" y="3566795"/>
            <a:ext cx="3017520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3820" y="4992370"/>
            <a:ext cx="9672320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2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836110"/>
            <a:ext cx="10800000" cy="554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3734" y="1103157"/>
            <a:ext cx="9476190" cy="4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610" y="1846580"/>
            <a:ext cx="61671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8875" y="2672715"/>
            <a:ext cx="3987165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9025" y="4078605"/>
            <a:ext cx="7314565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7610" y="5650865"/>
            <a:ext cx="911098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8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070157"/>
            <a:ext cx="361904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3106069"/>
            <a:ext cx="342857" cy="3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8640"/>
            <a:ext cx="9042400" cy="635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1055" y="6093460"/>
            <a:ext cx="54800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132780"/>
            <a:ext cx="10800000" cy="370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35" t="87311"/>
          <a:stretch>
            <a:fillRect/>
          </a:stretch>
        </p:blipFill>
        <p:spPr>
          <a:xfrm>
            <a:off x="8247380" y="1116330"/>
            <a:ext cx="2211070" cy="96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2370" y="1136650"/>
            <a:ext cx="71501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70" y="49530"/>
            <a:ext cx="9961880" cy="364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3530" y="2708910"/>
            <a:ext cx="67691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3"/>
          <a:stretch>
            <a:fillRect/>
          </a:stretch>
        </p:blipFill>
        <p:spPr>
          <a:xfrm>
            <a:off x="1343660" y="3285490"/>
            <a:ext cx="9961880" cy="352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45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2281" y="2504806"/>
            <a:ext cx="325156" cy="35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857" y="3670055"/>
            <a:ext cx="314285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