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29" r:id="rId8"/>
    <p:sldId id="328" r:id="rId9"/>
    <p:sldId id="344" r:id="rId10"/>
    <p:sldId id="34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120" y="2962275"/>
            <a:ext cx="59531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4803307"/>
            <a:ext cx="361905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116205"/>
            <a:ext cx="7866380" cy="659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2445" y="3573145"/>
            <a:ext cx="61087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9296400" cy="531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4004945"/>
            <a:ext cx="8502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9120" y="4869180"/>
            <a:ext cx="65214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9408795" y="1857375"/>
            <a:ext cx="2839720" cy="312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21030"/>
            <a:ext cx="9367520" cy="235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r="5835"/>
          <a:stretch>
            <a:fillRect/>
          </a:stretch>
        </p:blipFill>
        <p:spPr>
          <a:xfrm>
            <a:off x="9336405" y="2203450"/>
            <a:ext cx="2689860" cy="345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924810"/>
            <a:ext cx="9367520" cy="323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68390" y="4697095"/>
            <a:ext cx="131889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1700"/>
            <a:ext cx="8936990" cy="519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8832215" y="2294255"/>
            <a:ext cx="3416300" cy="226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" y="1052830"/>
            <a:ext cx="9615170" cy="480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3260" y="4364990"/>
            <a:ext cx="89916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64"/>
          <a:stretch>
            <a:fillRect/>
          </a:stretch>
        </p:blipFill>
        <p:spPr>
          <a:xfrm>
            <a:off x="8904605" y="3429000"/>
            <a:ext cx="3240405" cy="225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10800000" cy="505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910" y="1144905"/>
            <a:ext cx="878268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674" y="2004223"/>
            <a:ext cx="2761904" cy="4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674" y="2880802"/>
            <a:ext cx="2561904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680" y="3640455"/>
            <a:ext cx="64801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3910" y="4446905"/>
            <a:ext cx="63671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1045" y="5335905"/>
            <a:ext cx="41433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8121015" y="3528695"/>
            <a:ext cx="3765550" cy="250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764355"/>
            <a:ext cx="10800000" cy="321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715" y="891540"/>
            <a:ext cx="805815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7450" y="1670050"/>
            <a:ext cx="27666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3734" y="2653331"/>
            <a:ext cx="3666666" cy="39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7775" y="3348990"/>
            <a:ext cx="1011682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4728210" y="4292600"/>
            <a:ext cx="3765550" cy="250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2024-05-17T08:19:22Z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