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40" r:id="rId6"/>
    <p:sldId id="341" r:id="rId7"/>
    <p:sldId id="342" r:id="rId8"/>
    <p:sldId id="343" r:id="rId9"/>
    <p:sldId id="344" r:id="rId10"/>
    <p:sldId id="345" r:id="rId11"/>
    <p:sldId id="34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3105785"/>
            <a:ext cx="11954510" cy="647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90" y="619760"/>
            <a:ext cx="7376160" cy="616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1926590"/>
            <a:ext cx="33858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2493010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3068955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644900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220845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653280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290" y="5229225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5805170"/>
            <a:ext cx="573659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3290" y="6292215"/>
            <a:ext cx="39573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5934145"/>
            <a:ext cx="1752380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716655"/>
            <a:ext cx="4110355" cy="310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1271905" y="972185"/>
            <a:ext cx="6311990" cy="554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4672" y="3040732"/>
            <a:ext cx="2142857" cy="4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243" y="3974998"/>
            <a:ext cx="2038095" cy="4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8480" y="1196340"/>
            <a:ext cx="125666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4580" y="4737735"/>
            <a:ext cx="39592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40" y="1268730"/>
            <a:ext cx="407924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665"/>
            <a:ext cx="8322310" cy="620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5550" y="2853055"/>
            <a:ext cx="31508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3573145"/>
            <a:ext cx="29267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4220845"/>
            <a:ext cx="24034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6020" y="4882515"/>
            <a:ext cx="30283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8865" y="5577205"/>
            <a:ext cx="240982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9500" y="6180455"/>
            <a:ext cx="32594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4275" y="2964180"/>
            <a:ext cx="375285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2845" y="3809365"/>
            <a:ext cx="539686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68730" y="4688840"/>
            <a:ext cx="25133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72210" y="5528310"/>
            <a:ext cx="574738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836110"/>
            <a:ext cx="10800000" cy="512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150" y="1066165"/>
            <a:ext cx="641350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150" y="2028190"/>
            <a:ext cx="416623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5220" y="3061970"/>
            <a:ext cx="560197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1100" y="4353560"/>
            <a:ext cx="27590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81100" y="5250180"/>
            <a:ext cx="47612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35921" r="3552"/>
          <a:stretch>
            <a:fillRect/>
          </a:stretch>
        </p:blipFill>
        <p:spPr>
          <a:xfrm>
            <a:off x="7824470" y="2348865"/>
            <a:ext cx="3816260" cy="33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8640"/>
            <a:ext cx="8192770" cy="633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5735" y="2564765"/>
            <a:ext cx="36690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267710"/>
            <a:ext cx="31661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3894455"/>
            <a:ext cx="21856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4580890"/>
            <a:ext cx="269367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5163820"/>
            <a:ext cx="247586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5774055"/>
            <a:ext cx="27984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5855" y="6313805"/>
            <a:ext cx="233172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7465" y="1125220"/>
            <a:ext cx="33858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1844675"/>
            <a:ext cx="486664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77315" y="2692400"/>
            <a:ext cx="291592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674062"/>
            <a:ext cx="3466666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95" t="31801" b="19361"/>
          <a:stretch>
            <a:fillRect/>
          </a:stretch>
        </p:blipFill>
        <p:spPr>
          <a:xfrm>
            <a:off x="8112125" y="2132330"/>
            <a:ext cx="372808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8075930" cy="61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2849"/>
          <a:stretch>
            <a:fillRect/>
          </a:stretch>
        </p:blipFill>
        <p:spPr>
          <a:xfrm>
            <a:off x="5206365" y="1858645"/>
            <a:ext cx="3529330" cy="2716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2060575"/>
            <a:ext cx="3688715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3213100"/>
            <a:ext cx="33858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3789045"/>
            <a:ext cx="33858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509135"/>
            <a:ext cx="33858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5079365"/>
            <a:ext cx="33858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5732780"/>
            <a:ext cx="39998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6263005"/>
            <a:ext cx="68110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2024-05-17T09:00:32Z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