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40" r:id="rId10"/>
    <p:sldId id="341" r:id="rId11"/>
    <p:sldId id="34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3000375"/>
            <a:ext cx="60388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9296400" cy="624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924810"/>
            <a:ext cx="642366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3954145"/>
            <a:ext cx="482346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1100" y="5300980"/>
            <a:ext cx="36042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9605" y="6165215"/>
            <a:ext cx="24098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3805" y="4244321"/>
            <a:ext cx="356303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414056"/>
            <a:ext cx="361904" cy="4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2713" y="1292990"/>
            <a:ext cx="338488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47" y="3461705"/>
            <a:ext cx="885714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505" y="4409440"/>
            <a:ext cx="124714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88970" y="3779520"/>
            <a:ext cx="1021715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3602818"/>
            <a:ext cx="304761" cy="3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79"/>
          <a:stretch>
            <a:fillRect/>
          </a:stretch>
        </p:blipFill>
        <p:spPr>
          <a:xfrm>
            <a:off x="2689860" y="-27305"/>
            <a:ext cx="6305550" cy="686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885" y="2924810"/>
            <a:ext cx="513905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9740" y="4221480"/>
            <a:ext cx="454977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72130" y="5445125"/>
            <a:ext cx="338518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72130" y="6273165"/>
            <a:ext cx="24803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981525"/>
            <a:ext cx="10800000" cy="44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1570" y="2333625"/>
            <a:ext cx="774001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570" y="3361690"/>
            <a:ext cx="53752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9985" y="4395470"/>
            <a:ext cx="288417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