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33" r:id="rId6"/>
    <p:sldId id="332" r:id="rId7"/>
    <p:sldId id="345" r:id="rId8"/>
    <p:sldId id="330" r:id="rId9"/>
    <p:sldId id="346" r:id="rId10"/>
    <p:sldId id="327" r:id="rId11"/>
    <p:sldId id="347" r:id="rId12"/>
    <p:sldId id="348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5"/>
        <p:guide pos="38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35" y="3099435"/>
            <a:ext cx="1198880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692600"/>
            <a:ext cx="9278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905" y="908685"/>
            <a:ext cx="6049010" cy="129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5660" y="2200910"/>
            <a:ext cx="4356735" cy="287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5085080"/>
            <a:ext cx="381952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1430" y="5108575"/>
            <a:ext cx="4194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5832475"/>
            <a:ext cx="4194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764355"/>
            <a:ext cx="10078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r="7652" b="46243"/>
          <a:stretch>
            <a:fillRect/>
          </a:stretch>
        </p:blipFill>
        <p:spPr>
          <a:xfrm>
            <a:off x="9624695" y="3789045"/>
            <a:ext cx="2117725" cy="260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290" y="964565"/>
            <a:ext cx="7383145" cy="203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3068955"/>
            <a:ext cx="501777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390" y="3159125"/>
            <a:ext cx="42665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3903980"/>
            <a:ext cx="804799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4746625"/>
            <a:ext cx="660146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760" y="5949315"/>
            <a:ext cx="4194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25004" r="41020" b="22486"/>
          <a:stretch>
            <a:fillRect/>
          </a:stretch>
        </p:blipFill>
        <p:spPr>
          <a:xfrm>
            <a:off x="8846820" y="981075"/>
            <a:ext cx="3390900" cy="215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828490"/>
            <a:ext cx="9902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1595" y="5163785"/>
            <a:ext cx="1056601" cy="4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4065" y="5163785"/>
            <a:ext cx="523934" cy="4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0" t="16250" r="8617" b="28740"/>
          <a:stretch>
            <a:fillRect/>
          </a:stretch>
        </p:blipFill>
        <p:spPr>
          <a:xfrm>
            <a:off x="9624695" y="2646680"/>
            <a:ext cx="2575560" cy="241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4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1844675"/>
            <a:ext cx="419481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2636520"/>
            <a:ext cx="419481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3429000"/>
            <a:ext cx="419481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241800"/>
            <a:ext cx="282956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4295" y="4241800"/>
            <a:ext cx="270319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860" y="5085080"/>
            <a:ext cx="419481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5805170"/>
            <a:ext cx="419481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6" t="11624" r="8262" b="46525"/>
          <a:stretch>
            <a:fillRect/>
          </a:stretch>
        </p:blipFill>
        <p:spPr>
          <a:xfrm>
            <a:off x="5520055" y="3860800"/>
            <a:ext cx="3960495" cy="259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548455"/>
            <a:ext cx="10800000" cy="461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2467" y="3486414"/>
            <a:ext cx="1142857" cy="51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8182" y="4383064"/>
            <a:ext cx="571428" cy="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6" t="11624" r="8262" b="46525"/>
          <a:stretch>
            <a:fillRect/>
          </a:stretch>
        </p:blipFill>
        <p:spPr>
          <a:xfrm>
            <a:off x="7968615" y="4364990"/>
            <a:ext cx="3688715" cy="2414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20395"/>
            <a:ext cx="8869680" cy="619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1361440"/>
            <a:ext cx="4344670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2708910"/>
            <a:ext cx="41948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3457575"/>
            <a:ext cx="4631690" cy="12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4771390"/>
            <a:ext cx="419481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5518150"/>
            <a:ext cx="419481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6294755"/>
            <a:ext cx="419481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563245"/>
            <a:ext cx="8326120" cy="282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284855"/>
            <a:ext cx="8324850" cy="348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2" r="7825" b="45619"/>
          <a:stretch>
            <a:fillRect/>
          </a:stretch>
        </p:blipFill>
        <p:spPr>
          <a:xfrm>
            <a:off x="9120505" y="1628775"/>
            <a:ext cx="2676525" cy="31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4450"/>
            <a:ext cx="8886190" cy="675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940" y="116205"/>
            <a:ext cx="4194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836295"/>
            <a:ext cx="4194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650" y="1412875"/>
            <a:ext cx="4194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550" y="2132965"/>
            <a:ext cx="4194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3795" y="2780665"/>
            <a:ext cx="4194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5550" y="3429635"/>
            <a:ext cx="4194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3795" y="4148455"/>
            <a:ext cx="226187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1225" y="4148455"/>
            <a:ext cx="340931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52040" y="4867275"/>
            <a:ext cx="258127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54905" y="4867275"/>
            <a:ext cx="360807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35505" y="5516880"/>
            <a:ext cx="4194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9605" y="6289040"/>
            <a:ext cx="41948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20210"/>
            <a:ext cx="99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767" y="2478558"/>
            <a:ext cx="537058" cy="47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2635" y="2478558"/>
            <a:ext cx="528253" cy="47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9344" y="2478558"/>
            <a:ext cx="537058" cy="47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r="7652" b="46243"/>
          <a:stretch>
            <a:fillRect/>
          </a:stretch>
        </p:blipFill>
        <p:spPr>
          <a:xfrm>
            <a:off x="9696450" y="3716655"/>
            <a:ext cx="2117725" cy="260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2024-05-17T14:28:03Z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