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48" r:id="rId7"/>
    <p:sldId id="349" r:id="rId8"/>
    <p:sldId id="332" r:id="rId9"/>
    <p:sldId id="328" r:id="rId10"/>
    <p:sldId id="327" r:id="rId11"/>
    <p:sldId id="350" r:id="rId12"/>
    <p:sldId id="35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tags" Target="../tags/tag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100070"/>
            <a:ext cx="95440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9620"/>
            <a:ext cx="10800000" cy="46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6"/>
          <a:stretch>
            <a:fillRect/>
          </a:stretch>
        </p:blipFill>
        <p:spPr>
          <a:xfrm>
            <a:off x="8904605" y="3212465"/>
            <a:ext cx="2312670" cy="331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8085" y="3212465"/>
            <a:ext cx="2471420" cy="32632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836295"/>
            <a:ext cx="965771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1628775"/>
            <a:ext cx="59582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2336800"/>
            <a:ext cx="103778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3044825"/>
            <a:ext cx="59582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3716655"/>
            <a:ext cx="731139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436745"/>
            <a:ext cx="59582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5036185"/>
            <a:ext cx="606425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458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10071100" y="909320"/>
            <a:ext cx="1903095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764540"/>
            <a:ext cx="9742170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289810"/>
            <a:ext cx="970851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3620770"/>
            <a:ext cx="862139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4796790"/>
            <a:ext cx="9799320" cy="172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8749030" cy="608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0925"/>
            <a:ext cx="9897110" cy="394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5335" y="1843405"/>
            <a:ext cx="97917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" t="34318" r="69625"/>
          <a:stretch>
            <a:fillRect/>
          </a:stretch>
        </p:blipFill>
        <p:spPr>
          <a:xfrm>
            <a:off x="9696450" y="836295"/>
            <a:ext cx="1616710" cy="287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7" t="34318" r="41334"/>
          <a:stretch>
            <a:fillRect/>
          </a:stretch>
        </p:blipFill>
        <p:spPr>
          <a:xfrm>
            <a:off x="9768840" y="3789045"/>
            <a:ext cx="1527175" cy="287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2600"/>
            <a:ext cx="10800000" cy="42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81" t="34318" r="3702"/>
          <a:stretch>
            <a:fillRect/>
          </a:stretch>
        </p:blipFill>
        <p:spPr>
          <a:xfrm>
            <a:off x="6024245" y="3874135"/>
            <a:ext cx="2110740" cy="287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92600"/>
            <a:ext cx="10800000" cy="55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7" t="34318" r="41334"/>
          <a:stretch>
            <a:fillRect/>
          </a:stretch>
        </p:blipFill>
        <p:spPr>
          <a:xfrm>
            <a:off x="9912350" y="1340485"/>
            <a:ext cx="1783080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860" y="836295"/>
            <a:ext cx="59582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1744345"/>
            <a:ext cx="683704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715" y="3031490"/>
            <a:ext cx="888809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3860800"/>
            <a:ext cx="47453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4784090"/>
            <a:ext cx="56769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455" y="5626100"/>
            <a:ext cx="73977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8840470" cy="591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81" t="34318" r="3702"/>
          <a:stretch>
            <a:fillRect/>
          </a:stretch>
        </p:blipFill>
        <p:spPr>
          <a:xfrm>
            <a:off x="9408795" y="1979295"/>
            <a:ext cx="2442210" cy="332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860" y="836295"/>
            <a:ext cx="59582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1546225"/>
            <a:ext cx="8439150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2932430"/>
            <a:ext cx="680466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3860800"/>
            <a:ext cx="59582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4580890"/>
            <a:ext cx="59582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5445760"/>
            <a:ext cx="8502650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62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3933190"/>
            <a:ext cx="2145665" cy="28314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068770"/>
            <a:ext cx="10800000" cy="164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70" y="836110"/>
            <a:ext cx="10800000" cy="46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6779" y="4827664"/>
            <a:ext cx="609523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95" y="3932555"/>
            <a:ext cx="1986280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479425" y="1196340"/>
            <a:ext cx="9192350" cy="533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5732780"/>
            <a:ext cx="9404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9696450" y="692785"/>
            <a:ext cx="2168525" cy="299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r="40223"/>
          <a:stretch>
            <a:fillRect/>
          </a:stretch>
        </p:blipFill>
        <p:spPr>
          <a:xfrm>
            <a:off x="9840595" y="3572510"/>
            <a:ext cx="1931035" cy="299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