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4" r:id="rId4"/>
    <p:sldId id="305" r:id="rId5"/>
    <p:sldId id="307" r:id="rId6"/>
    <p:sldId id="308" r:id="rId7"/>
    <p:sldId id="310" r:id="rId8"/>
    <p:sldId id="311" r:id="rId9"/>
    <p:sldId id="313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5" d="100"/>
          <a:sy n="65" d="100"/>
        </p:scale>
        <p:origin x="72" y="6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5" name="yt_shape_11565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利用平方法或立方法比较大小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6" name="yt_shape_11566"/>
              <p:cNvSpPr txBox="1"/>
              <p:nvPr/>
            </p:nvSpPr>
            <p:spPr>
              <a:xfrm>
                <a:off x="540000" y="1389434"/>
                <a:ext cx="5523948" cy="36025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11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6" name="yt_shape_11566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523948" cy="3602525"/>
              </a:xfrm>
              <a:prstGeom prst="rect">
                <a:avLst/>
              </a:prstGeom>
              <a:blipFill>
                <a:blip r:embed="rId2"/>
                <a:stretch>
                  <a:fillRect l="-3422" t="-1523" r="-2318" b="-1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716320" title="H_25.973701">
            <a:extLst>
              <a:ext uri="{FF2B5EF4-FFF2-40B4-BE49-F238E27FC236}">
                <a16:creationId xmlns:a16="http://schemas.microsoft.com/office/drawing/2014/main" id="{69A0E7D2-8A5B-C42E-3652-2374D4BD00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24E52C-229E-9A78-5729-B73772EDAC12}"/>
                  </a:ext>
                </a:extLst>
              </p:cNvPr>
              <p:cNvSpPr txBox="1"/>
              <p:nvPr/>
            </p:nvSpPr>
            <p:spPr>
              <a:xfrm>
                <a:off x="449989" y="2577640"/>
                <a:ext cx="5650611" cy="1028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11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}">
                <a:extLst>
                  <a:ext uri="{FF2B5EF4-FFF2-40B4-BE49-F238E27FC236}">
                    <a16:creationId xmlns:a16="http://schemas.microsoft.com/office/drawing/2014/main" id="{E424E52C-229E-9A78-5729-B73772EDAC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77640"/>
                <a:ext cx="5650611" cy="1028395"/>
              </a:xfrm>
              <a:prstGeom prst="rect">
                <a:avLst/>
              </a:prstGeom>
              <a:blipFill>
                <a:blip r:embed="rId4"/>
                <a:stretch>
                  <a:fillRect l="-1726" r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5E3F99-F44D-49B4-04AE-C83D2CA01AE8}"/>
                  </a:ext>
                </a:extLst>
              </p:cNvPr>
              <p:cNvSpPr txBox="1"/>
              <p:nvPr/>
            </p:nvSpPr>
            <p:spPr>
              <a:xfrm>
                <a:off x="449989" y="3512423"/>
                <a:ext cx="17993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}">
                <a:extLst>
                  <a:ext uri="{FF2B5EF4-FFF2-40B4-BE49-F238E27FC236}">
                    <a16:creationId xmlns:a16="http://schemas.microsoft.com/office/drawing/2014/main" id="{ED5E3F99-F44D-49B4-04AE-C83D2CA01A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2423"/>
                <a:ext cx="1799336" cy="775793"/>
              </a:xfrm>
              <a:prstGeom prst="rect">
                <a:avLst/>
              </a:prstGeom>
              <a:blipFill>
                <a:blip r:embed="rId5"/>
                <a:stretch>
                  <a:fillRect l="-5424" r="-5085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C038919-CEEA-B4CD-92C7-2F7FD2811448}"/>
                  </a:ext>
                </a:extLst>
              </p:cNvPr>
              <p:cNvSpPr txBox="1"/>
              <p:nvPr/>
            </p:nvSpPr>
            <p:spPr>
              <a:xfrm>
                <a:off x="449989" y="4194604"/>
                <a:ext cx="1810576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hasSerialNum': 1}">
                <a:extLst>
                  <a:ext uri="{FF2B5EF4-FFF2-40B4-BE49-F238E27FC236}">
                    <a16:creationId xmlns:a16="http://schemas.microsoft.com/office/drawing/2014/main" id="{EC038919-CEEA-B4CD-92C7-2F7FD28114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4604"/>
                <a:ext cx="1810576" cy="809320"/>
              </a:xfrm>
              <a:prstGeom prst="rect">
                <a:avLst/>
              </a:prstGeom>
              <a:blipFill>
                <a:blip r:embed="rId6"/>
                <a:stretch>
                  <a:fillRect l="-5387" r="-5051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1" name="yt_shape_11571"/>
              <p:cNvSpPr txBox="1"/>
              <p:nvPr/>
            </p:nvSpPr>
            <p:spPr>
              <a:xfrm>
                <a:off x="540000" y="900000"/>
                <a:ext cx="4287584" cy="2814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g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71" name="yt_shape_11571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287584" cy="2814553"/>
              </a:xfrm>
              <a:prstGeom prst="rect">
                <a:avLst/>
              </a:prstGeom>
              <a:blipFill>
                <a:blip r:embed="rId2"/>
                <a:stretch>
                  <a:fillRect l="-4410" r="-3272" b="-1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EB419A-430B-BEB2-AE6E-731337E68FB0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4426204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g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BCEB419A-430B-BEB2-AE6E-731337E68F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4426204" cy="899110"/>
              </a:xfrm>
              <a:prstGeom prst="rect">
                <a:avLst/>
              </a:prstGeom>
              <a:blipFill>
                <a:blip r:embed="rId3"/>
                <a:stretch>
                  <a:fillRect l="-2204" r="-2066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54E92B-FFF9-EA27-9F96-765F890487E2}"/>
                  </a:ext>
                </a:extLst>
              </p:cNvPr>
              <p:cNvSpPr txBox="1"/>
              <p:nvPr/>
            </p:nvSpPr>
            <p:spPr>
              <a:xfrm>
                <a:off x="449989" y="2331157"/>
                <a:ext cx="1599312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}">
                <a:extLst>
                  <a:ext uri="{FF2B5EF4-FFF2-40B4-BE49-F238E27FC236}">
                    <a16:creationId xmlns:a16="http://schemas.microsoft.com/office/drawing/2014/main" id="{AA54E92B-FFF9-EA27-9F96-765F89048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1157"/>
                <a:ext cx="1599312" cy="769315"/>
              </a:xfrm>
              <a:prstGeom prst="rect">
                <a:avLst/>
              </a:prstGeom>
              <a:blipFill>
                <a:blip r:embed="rId4"/>
                <a:stretch>
                  <a:fillRect l="-6107" r="-610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FF4ED5-725D-D5FA-276A-238E1271730C}"/>
                  </a:ext>
                </a:extLst>
              </p:cNvPr>
              <p:cNvSpPr txBox="1"/>
              <p:nvPr/>
            </p:nvSpPr>
            <p:spPr>
              <a:xfrm>
                <a:off x="449989" y="3006860"/>
                <a:ext cx="166370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}">
                <a:extLst>
                  <a:ext uri="{FF2B5EF4-FFF2-40B4-BE49-F238E27FC236}">
                    <a16:creationId xmlns:a16="http://schemas.microsoft.com/office/drawing/2014/main" id="{CCFF4ED5-725D-D5FA-276A-238E12717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6860"/>
                <a:ext cx="1663701" cy="727279"/>
              </a:xfrm>
              <a:prstGeom prst="rect">
                <a:avLst/>
              </a:prstGeom>
              <a:blipFill>
                <a:blip r:embed="rId5"/>
                <a:stretch>
                  <a:fillRect l="-5861" r="-5495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5" name="yt_shape_11575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利用作差法比较大小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76" name="yt_shape_11576"/>
              <p:cNvSpPr txBox="1"/>
              <p:nvPr/>
            </p:nvSpPr>
            <p:spPr>
              <a:xfrm>
                <a:off x="540000" y="1389434"/>
                <a:ext cx="7297511" cy="15295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试用作差法比较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76" name="yt_shape_11576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297511" cy="1529586"/>
              </a:xfrm>
              <a:prstGeom prst="rect">
                <a:avLst/>
              </a:prstGeom>
              <a:blipFill>
                <a:blip r:embed="rId2"/>
                <a:stretch>
                  <a:fillRect l="-2590" t="-1195" r="-1420" b="-11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716383" title="H_25.973701">
            <a:extLst>
              <a:ext uri="{FF2B5EF4-FFF2-40B4-BE49-F238E27FC236}">
                <a16:creationId xmlns:a16="http://schemas.microsoft.com/office/drawing/2014/main" id="{353CECC3-9197-1ABB-F30B-43C60C2622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A0A6FB-6E80-A77E-9DE2-D02BBD278501}"/>
                  </a:ext>
                </a:extLst>
              </p:cNvPr>
              <p:cNvSpPr txBox="1"/>
              <p:nvPr/>
            </p:nvSpPr>
            <p:spPr>
              <a:xfrm>
                <a:off x="449989" y="1867710"/>
                <a:ext cx="7407022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}">
                <a:extLst>
                  <a:ext uri="{FF2B5EF4-FFF2-40B4-BE49-F238E27FC236}">
                    <a16:creationId xmlns:a16="http://schemas.microsoft.com/office/drawing/2014/main" id="{DEA0A6FB-6E80-A77E-9DE2-D02BBD278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67710"/>
                <a:ext cx="7407022" cy="618693"/>
              </a:xfrm>
              <a:prstGeom prst="rect">
                <a:avLst/>
              </a:prstGeom>
              <a:blipFill>
                <a:blip r:embed="rId4"/>
                <a:stretch>
                  <a:fillRect l="-1317" r="-1152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B2E334-089D-31C9-7A5A-2C067CD26E67}"/>
                  </a:ext>
                </a:extLst>
              </p:cNvPr>
              <p:cNvSpPr txBox="1"/>
              <p:nvPr/>
            </p:nvSpPr>
            <p:spPr>
              <a:xfrm>
                <a:off x="449989" y="2392791"/>
                <a:ext cx="232664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}">
                <a:extLst>
                  <a:ext uri="{FF2B5EF4-FFF2-40B4-BE49-F238E27FC236}">
                    <a16:creationId xmlns:a16="http://schemas.microsoft.com/office/drawing/2014/main" id="{FAB2E334-089D-31C9-7A5A-2C067CD26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92791"/>
                <a:ext cx="2326641" cy="558242"/>
              </a:xfrm>
              <a:prstGeom prst="rect">
                <a:avLst/>
              </a:prstGeom>
              <a:blipFill>
                <a:blip r:embed="rId5"/>
                <a:stretch>
                  <a:fillRect l="-4199" r="-393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80" name="yt_shape_11580"/>
              <p:cNvSpPr txBox="1"/>
              <p:nvPr/>
            </p:nvSpPr>
            <p:spPr>
              <a:xfrm>
                <a:off x="540000" y="900000"/>
                <a:ext cx="9419886" cy="56050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比较下列各数的大小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80" name="yt_shape_11580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19886" cy="5605061"/>
              </a:xfrm>
              <a:prstGeom prst="rect">
                <a:avLst/>
              </a:prstGeom>
              <a:blipFill>
                <a:blip r:embed="rId2"/>
                <a:stretch>
                  <a:fillRect l="-2006" t="-979" r="-841" b="-2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0388A1-543E-5664-B999-26325B1ED931}"/>
                  </a:ext>
                </a:extLst>
              </p:cNvPr>
              <p:cNvSpPr txBox="1"/>
              <p:nvPr/>
            </p:nvSpPr>
            <p:spPr>
              <a:xfrm>
                <a:off x="449989" y="2088206"/>
                <a:ext cx="4731639" cy="856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}">
                <a:extLst>
                  <a:ext uri="{FF2B5EF4-FFF2-40B4-BE49-F238E27FC236}">
                    <a16:creationId xmlns:a16="http://schemas.microsoft.com/office/drawing/2014/main" id="{1B0388A1-543E-5664-B999-26325B1ED9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88206"/>
                <a:ext cx="4731639" cy="856374"/>
              </a:xfrm>
              <a:prstGeom prst="rect">
                <a:avLst/>
              </a:prstGeom>
              <a:blipFill>
                <a:blip r:embed="rId3"/>
                <a:stretch>
                  <a:fillRect l="-2062" r="-2062" b="-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F6561D-317D-28ED-365C-00F50ADD5B28}"/>
                  </a:ext>
                </a:extLst>
              </p:cNvPr>
              <p:cNvSpPr txBox="1"/>
              <p:nvPr/>
            </p:nvSpPr>
            <p:spPr>
              <a:xfrm>
                <a:off x="449989" y="2850968"/>
                <a:ext cx="4193667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}">
                <a:extLst>
                  <a:ext uri="{FF2B5EF4-FFF2-40B4-BE49-F238E27FC236}">
                    <a16:creationId xmlns:a16="http://schemas.microsoft.com/office/drawing/2014/main" id="{53F6561D-317D-28ED-365C-00F50ADD5B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0968"/>
                <a:ext cx="4193667" cy="618693"/>
              </a:xfrm>
              <a:prstGeom prst="rect">
                <a:avLst/>
              </a:prstGeom>
              <a:blipFill>
                <a:blip r:embed="rId4"/>
                <a:stretch>
                  <a:fillRect l="-2326" r="-2180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14B451-DCAA-45A8-41BC-7449B7941BFD}"/>
                  </a:ext>
                </a:extLst>
              </p:cNvPr>
              <p:cNvSpPr txBox="1"/>
              <p:nvPr/>
            </p:nvSpPr>
            <p:spPr>
              <a:xfrm>
                <a:off x="449989" y="3376049"/>
                <a:ext cx="4133088" cy="856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E914B451-DCAA-45A8-41BC-7449B7941B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6049"/>
                <a:ext cx="4133088" cy="856374"/>
              </a:xfrm>
              <a:prstGeom prst="rect">
                <a:avLst/>
              </a:prstGeom>
              <a:blipFill>
                <a:blip r:embed="rId5"/>
                <a:stretch>
                  <a:fillRect l="-2360" r="-2360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00E4B70-6F39-D624-F69D-93893C0917CC}"/>
                  </a:ext>
                </a:extLst>
              </p:cNvPr>
              <p:cNvSpPr txBox="1"/>
              <p:nvPr/>
            </p:nvSpPr>
            <p:spPr>
              <a:xfrm>
                <a:off x="449989" y="4138811"/>
                <a:ext cx="1826388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}">
                <a:extLst>
                  <a:ext uri="{FF2B5EF4-FFF2-40B4-BE49-F238E27FC236}">
                    <a16:creationId xmlns:a16="http://schemas.microsoft.com/office/drawing/2014/main" id="{300E4B70-6F39-D624-F69D-93893C0917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8811"/>
                <a:ext cx="1826388" cy="853136"/>
              </a:xfrm>
              <a:prstGeom prst="rect">
                <a:avLst/>
              </a:prstGeom>
              <a:blipFill>
                <a:blip r:embed="rId6"/>
                <a:stretch>
                  <a:fillRect l="-5351" r="-5351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4491C5-9E0A-9BBC-398E-75037A11FA4A}"/>
                  </a:ext>
                </a:extLst>
              </p:cNvPr>
              <p:cNvSpPr txBox="1"/>
              <p:nvPr/>
            </p:nvSpPr>
            <p:spPr>
              <a:xfrm>
                <a:off x="449989" y="5420115"/>
                <a:ext cx="9508872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hasSerialNum': 1}">
                <a:extLst>
                  <a:ext uri="{FF2B5EF4-FFF2-40B4-BE49-F238E27FC236}">
                    <a16:creationId xmlns:a16="http://schemas.microsoft.com/office/drawing/2014/main" id="{734491C5-9E0A-9BBC-398E-75037A11F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20115"/>
                <a:ext cx="9508872" cy="615392"/>
              </a:xfrm>
              <a:prstGeom prst="rect">
                <a:avLst/>
              </a:prstGeom>
              <a:blipFill>
                <a:blip r:embed="rId7"/>
                <a:stretch>
                  <a:fillRect l="-1026" r="-83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D9FF55-0C48-2DD4-02D1-2073420E5A9D}"/>
                  </a:ext>
                </a:extLst>
              </p:cNvPr>
              <p:cNvSpPr txBox="1"/>
              <p:nvPr/>
            </p:nvSpPr>
            <p:spPr>
              <a:xfrm>
                <a:off x="449989" y="5941894"/>
                <a:ext cx="308864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5, 'hasSerialNum': 1}">
                <a:extLst>
                  <a:ext uri="{FF2B5EF4-FFF2-40B4-BE49-F238E27FC236}">
                    <a16:creationId xmlns:a16="http://schemas.microsoft.com/office/drawing/2014/main" id="{1CD9FF55-0C48-2DD4-02D1-2073420E5A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1894"/>
                <a:ext cx="3088641" cy="555765"/>
              </a:xfrm>
              <a:prstGeom prst="rect">
                <a:avLst/>
              </a:prstGeom>
              <a:blipFill>
                <a:blip r:embed="rId8"/>
                <a:stretch>
                  <a:fillRect l="-3162" r="-296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9" name="yt_shape_11589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利用作商法比较大小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90" name="yt_shape_11590"/>
              <p:cNvSpPr txBox="1"/>
              <p:nvPr/>
            </p:nvSpPr>
            <p:spPr>
              <a:xfrm>
                <a:off x="540000" y="1389434"/>
                <a:ext cx="4385816" cy="51060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用作商法比较下列根式大小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e>
                            </m:rad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　　　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98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90" name="yt_shape_11590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4385816" cy="5106013"/>
              </a:xfrm>
              <a:prstGeom prst="rect">
                <a:avLst/>
              </a:prstGeom>
              <a:blipFill>
                <a:blip r:embed="rId2"/>
                <a:stretch>
                  <a:fillRect l="-4312" t="-1074" r="-3199" b="-2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716451" title="H_25.973701">
            <a:extLst>
              <a:ext uri="{FF2B5EF4-FFF2-40B4-BE49-F238E27FC236}">
                <a16:creationId xmlns:a16="http://schemas.microsoft.com/office/drawing/2014/main" id="{9256E8B9-614C-AB68-D64C-98C5AD358D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95FCD6-FFFA-ECB8-4443-99087803F82A}"/>
                  </a:ext>
                </a:extLst>
              </p:cNvPr>
              <p:cNvSpPr txBox="1"/>
              <p:nvPr/>
            </p:nvSpPr>
            <p:spPr>
              <a:xfrm>
                <a:off x="449989" y="2601135"/>
                <a:ext cx="3818509" cy="13364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e>
                            </m:rad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den>
                        </m:f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1C95FCD6-FFFA-ECB8-4443-99087803F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01135"/>
                <a:ext cx="3818509" cy="1336497"/>
              </a:xfrm>
              <a:prstGeom prst="rect">
                <a:avLst/>
              </a:prstGeom>
              <a:blipFill>
                <a:blip r:embed="rId4"/>
                <a:stretch>
                  <a:fillRect l="-2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BF31E6-BB8C-B330-65AA-F0611026C596}"/>
                  </a:ext>
                </a:extLst>
              </p:cNvPr>
              <p:cNvSpPr txBox="1"/>
              <p:nvPr/>
            </p:nvSpPr>
            <p:spPr>
              <a:xfrm>
                <a:off x="449989" y="3844020"/>
                <a:ext cx="3815588" cy="87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　　　　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A3BF31E6-BB8C-B330-65AA-F0611026C5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4020"/>
                <a:ext cx="3815588" cy="876631"/>
              </a:xfrm>
              <a:prstGeom prst="rect">
                <a:avLst/>
              </a:prstGeom>
              <a:blipFill>
                <a:blip r:embed="rId5"/>
                <a:stretch>
                  <a:fillRect l="-2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9375D0-8CF3-35CA-497F-85DE4833935E}"/>
                  </a:ext>
                </a:extLst>
              </p:cNvPr>
              <p:cNvSpPr txBox="1"/>
              <p:nvPr/>
            </p:nvSpPr>
            <p:spPr>
              <a:xfrm>
                <a:off x="449989" y="5148818"/>
                <a:ext cx="3110739" cy="8819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98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639375D0-8CF3-35CA-497F-85DE483393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48818"/>
                <a:ext cx="3110739" cy="881901"/>
              </a:xfrm>
              <a:prstGeom prst="rect">
                <a:avLst/>
              </a:prstGeom>
              <a:blipFill>
                <a:blip r:embed="rId6"/>
                <a:stretch>
                  <a:fillRect l="-3137" r="-2941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0325D4-27F9-0774-015B-30ED7E6B3D00}"/>
                  </a:ext>
                </a:extLst>
              </p:cNvPr>
              <p:cNvSpPr txBox="1"/>
              <p:nvPr/>
            </p:nvSpPr>
            <p:spPr>
              <a:xfrm>
                <a:off x="449989" y="5937107"/>
                <a:ext cx="263144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}">
                <a:extLst>
                  <a:ext uri="{FF2B5EF4-FFF2-40B4-BE49-F238E27FC236}">
                    <a16:creationId xmlns:a16="http://schemas.microsoft.com/office/drawing/2014/main" id="{920325D4-27F9-0774-015B-30ED7E6B3D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37107"/>
                <a:ext cx="2631441" cy="555765"/>
              </a:xfrm>
              <a:prstGeom prst="rect">
                <a:avLst/>
              </a:prstGeom>
              <a:blipFill>
                <a:blip r:embed="rId7"/>
                <a:stretch>
                  <a:fillRect l="-3712" r="-348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99" name="yt_shape_11599"/>
              <p:cNvSpPr txBox="1"/>
              <p:nvPr/>
            </p:nvSpPr>
            <p:spPr>
              <a:xfrm>
                <a:off x="540000" y="900000"/>
                <a:ext cx="5783891" cy="37325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利用作商法比较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99" name="yt_shape_11599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83891" cy="3732560"/>
              </a:xfrm>
              <a:prstGeom prst="rect">
                <a:avLst/>
              </a:prstGeom>
              <a:blipFill>
                <a:blip r:embed="rId2"/>
                <a:stretch>
                  <a:fillRect l="-3270" t="-654" r="-2215" b="-4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1D06A4-CF75-44E9-6617-6E917CE7F1D3}"/>
                  </a:ext>
                </a:extLst>
              </p:cNvPr>
              <p:cNvSpPr txBox="1"/>
              <p:nvPr/>
            </p:nvSpPr>
            <p:spPr>
              <a:xfrm>
                <a:off x="449989" y="1373513"/>
                <a:ext cx="5598351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4A1D06A4-CF75-44E9-6617-6E917CE7F1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3513"/>
                <a:ext cx="5598351" cy="979945"/>
              </a:xfrm>
              <a:prstGeom prst="rect">
                <a:avLst/>
              </a:prstGeom>
              <a:blipFill>
                <a:blip r:embed="rId3"/>
                <a:stretch>
                  <a:fillRect l="-1743" r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18D219-1C45-CCAB-6838-535B94532F6A}"/>
                  </a:ext>
                </a:extLst>
              </p:cNvPr>
              <p:cNvSpPr txBox="1"/>
              <p:nvPr/>
            </p:nvSpPr>
            <p:spPr>
              <a:xfrm>
                <a:off x="449989" y="2259846"/>
                <a:ext cx="379996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6A18D219-1C45-CCAB-6838-535B94532F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59846"/>
                <a:ext cx="3799967" cy="615392"/>
              </a:xfrm>
              <a:prstGeom prst="rect">
                <a:avLst/>
              </a:prstGeom>
              <a:blipFill>
                <a:blip r:embed="rId4"/>
                <a:stretch>
                  <a:fillRect l="-2568" r="-2729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A487C6-D619-5722-0581-1281CE987CA7}"/>
                  </a:ext>
                </a:extLst>
              </p:cNvPr>
              <p:cNvSpPr txBox="1"/>
              <p:nvPr/>
            </p:nvSpPr>
            <p:spPr>
              <a:xfrm>
                <a:off x="449989" y="2781626"/>
                <a:ext cx="519963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DCA487C6-D619-5722-0581-1281CE987C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1626"/>
                <a:ext cx="5199634" cy="613931"/>
              </a:xfrm>
              <a:prstGeom prst="rect">
                <a:avLst/>
              </a:prstGeom>
              <a:blipFill>
                <a:blip r:embed="rId5"/>
                <a:stretch>
                  <a:fillRect l="-1876" r="-175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2808DB1-11A0-AFBE-E1BD-7EF59E8A39D2}"/>
                  </a:ext>
                </a:extLst>
              </p:cNvPr>
              <p:cNvSpPr txBox="1"/>
              <p:nvPr/>
            </p:nvSpPr>
            <p:spPr>
              <a:xfrm>
                <a:off x="449989" y="3301945"/>
                <a:ext cx="1907349" cy="8802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hasSerialNum': 1}">
                <a:extLst>
                  <a:ext uri="{FF2B5EF4-FFF2-40B4-BE49-F238E27FC236}">
                    <a16:creationId xmlns:a16="http://schemas.microsoft.com/office/drawing/2014/main" id="{42808DB1-11A0-AFBE-E1BD-7EF59E8A3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1945"/>
                <a:ext cx="1907349" cy="880250"/>
              </a:xfrm>
              <a:prstGeom prst="rect">
                <a:avLst/>
              </a:prstGeom>
              <a:blipFill>
                <a:blip r:embed="rId6"/>
                <a:stretch>
                  <a:fillRect l="-5112" r="-5112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4DFA95-4DFB-375F-4EB4-F9AE2B5BB074}"/>
                  </a:ext>
                </a:extLst>
              </p:cNvPr>
              <p:cNvSpPr txBox="1"/>
              <p:nvPr/>
            </p:nvSpPr>
            <p:spPr>
              <a:xfrm>
                <a:off x="449989" y="4088583"/>
                <a:ext cx="278384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, 'hasSerialNum': 1}">
                <a:extLst>
                  <a:ext uri="{FF2B5EF4-FFF2-40B4-BE49-F238E27FC236}">
                    <a16:creationId xmlns:a16="http://schemas.microsoft.com/office/drawing/2014/main" id="{F64DFA95-4DFB-375F-4EB4-F9AE2B5BB0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8583"/>
                <a:ext cx="2783841" cy="554685"/>
              </a:xfrm>
              <a:prstGeom prst="rect">
                <a:avLst/>
              </a:prstGeom>
              <a:blipFill>
                <a:blip r:embed="rId7"/>
                <a:stretch>
                  <a:fillRect l="-3509" r="-328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3" name="yt_shape_11603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利用有理化比较大小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04" name="yt_shape_11604"/>
              <p:cNvSpPr txBox="1"/>
              <p:nvPr/>
            </p:nvSpPr>
            <p:spPr>
              <a:xfrm>
                <a:off x="540000" y="1389434"/>
                <a:ext cx="5460469" cy="36915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4" name="yt_shape_11604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460469" cy="3691588"/>
              </a:xfrm>
              <a:prstGeom prst="rect">
                <a:avLst/>
              </a:prstGeom>
              <a:blipFill>
                <a:blip r:embed="rId2"/>
                <a:stretch>
                  <a:fillRect l="-3464" r="-2346" b="-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716513" title="H_25.973701">
            <a:extLst>
              <a:ext uri="{FF2B5EF4-FFF2-40B4-BE49-F238E27FC236}">
                <a16:creationId xmlns:a16="http://schemas.microsoft.com/office/drawing/2014/main" id="{3F46C55B-8643-2E60-7577-622FC895C2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09CD5F-27BA-FBC5-EA11-551A34EC25D5}"/>
                  </a:ext>
                </a:extLst>
              </p:cNvPr>
              <p:cNvSpPr txBox="1"/>
              <p:nvPr/>
            </p:nvSpPr>
            <p:spPr>
              <a:xfrm>
                <a:off x="449989" y="2044557"/>
                <a:ext cx="5304853" cy="9466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CC09CD5F-27BA-FBC5-EA11-551A34EC25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4557"/>
                <a:ext cx="5304853" cy="946608"/>
              </a:xfrm>
              <a:prstGeom prst="rect">
                <a:avLst/>
              </a:prstGeom>
              <a:blipFill>
                <a:blip r:embed="rId4"/>
                <a:stretch>
                  <a:fillRect l="-1839" r="-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5E2A7F-93A0-0A0F-BE85-BA287A3237C1}"/>
                  </a:ext>
                </a:extLst>
              </p:cNvPr>
              <p:cNvSpPr txBox="1"/>
              <p:nvPr/>
            </p:nvSpPr>
            <p:spPr>
              <a:xfrm>
                <a:off x="497614" y="2897553"/>
                <a:ext cx="5540122" cy="9675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}">
                <a:extLst>
                  <a:ext uri="{FF2B5EF4-FFF2-40B4-BE49-F238E27FC236}">
                    <a16:creationId xmlns:a16="http://schemas.microsoft.com/office/drawing/2014/main" id="{985E2A7F-93A0-0A0F-BE85-BA287A3237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897553"/>
                <a:ext cx="5540122" cy="967562"/>
              </a:xfrm>
              <a:prstGeom prst="rect">
                <a:avLst/>
              </a:prstGeom>
              <a:blipFill>
                <a:blip r:embed="rId5"/>
                <a:stretch>
                  <a:fillRect r="-1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B36D93-9F75-1F7F-5188-80D96C2A5CAE}"/>
                  </a:ext>
                </a:extLst>
              </p:cNvPr>
              <p:cNvSpPr txBox="1"/>
              <p:nvPr/>
            </p:nvSpPr>
            <p:spPr>
              <a:xfrm>
                <a:off x="449989" y="3771504"/>
                <a:ext cx="324751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F6B36D93-9F75-1F7F-5188-80D96C2A5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1504"/>
                <a:ext cx="3247517" cy="618694"/>
              </a:xfrm>
              <a:prstGeom prst="rect">
                <a:avLst/>
              </a:prstGeom>
              <a:blipFill>
                <a:blip r:embed="rId6"/>
                <a:stretch>
                  <a:fillRect l="-3002" r="-262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EEBCBC3-CC9E-DE36-609A-01A9C9B6C112}"/>
                  </a:ext>
                </a:extLst>
              </p:cNvPr>
              <p:cNvSpPr txBox="1"/>
              <p:nvPr/>
            </p:nvSpPr>
            <p:spPr>
              <a:xfrm>
                <a:off x="449989" y="4296585"/>
                <a:ext cx="2409127" cy="7955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, 'hasSerialNum': 1}">
                <a:extLst>
                  <a:ext uri="{FF2B5EF4-FFF2-40B4-BE49-F238E27FC236}">
                    <a16:creationId xmlns:a16="http://schemas.microsoft.com/office/drawing/2014/main" id="{0EEBCBC3-CC9E-DE36-609A-01A9C9B6C1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6585"/>
                <a:ext cx="2409127" cy="795541"/>
              </a:xfrm>
              <a:prstGeom prst="rect">
                <a:avLst/>
              </a:prstGeom>
              <a:blipFill>
                <a:blip r:embed="rId7"/>
                <a:stretch>
                  <a:fillRect l="-4051" r="-4051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8" name="yt_shape_11608"/>
              <p:cNvSpPr txBox="1"/>
              <p:nvPr/>
            </p:nvSpPr>
            <p:spPr>
              <a:xfrm>
                <a:off x="540000" y="900000"/>
                <a:ext cx="7484934" cy="44417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8" name="yt_shape_11608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84934" cy="4441729"/>
              </a:xfrm>
              <a:prstGeom prst="rect">
                <a:avLst/>
              </a:prstGeom>
              <a:blipFill>
                <a:blip r:embed="rId2"/>
                <a:stretch>
                  <a:fillRect l="-2526" t="-549" r="-1467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1A5ADD-4A8A-370A-EAB2-561EDA0CEBD2}"/>
                  </a:ext>
                </a:extLst>
              </p:cNvPr>
              <p:cNvSpPr txBox="1"/>
              <p:nvPr/>
            </p:nvSpPr>
            <p:spPr>
              <a:xfrm>
                <a:off x="449989" y="1374974"/>
                <a:ext cx="7592631" cy="9207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B91A5ADD-4A8A-370A-EAB2-561EDA0CEB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4974"/>
                <a:ext cx="7592631" cy="920763"/>
              </a:xfrm>
              <a:prstGeom prst="rect">
                <a:avLst/>
              </a:prstGeom>
              <a:blipFill>
                <a:blip r:embed="rId3"/>
                <a:stretch>
                  <a:fillRect l="-1285" r="-12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C79748-3A57-054B-A5B9-28CFF06EB663}"/>
                  </a:ext>
                </a:extLst>
              </p:cNvPr>
              <p:cNvSpPr txBox="1"/>
              <p:nvPr/>
            </p:nvSpPr>
            <p:spPr>
              <a:xfrm>
                <a:off x="497614" y="2202125"/>
                <a:ext cx="6935406" cy="9217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}">
                <a:extLst>
                  <a:ext uri="{FF2B5EF4-FFF2-40B4-BE49-F238E27FC236}">
                    <a16:creationId xmlns:a16="http://schemas.microsoft.com/office/drawing/2014/main" id="{65C79748-3A57-054B-A5B9-28CFF06EB6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202125"/>
                <a:ext cx="6935406" cy="921779"/>
              </a:xfrm>
              <a:prstGeom prst="rect">
                <a:avLst/>
              </a:prstGeom>
              <a:blipFill>
                <a:blip r:embed="rId4"/>
                <a:stretch>
                  <a:fillRect r="-1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FF44CF-3F1D-3FE0-A42C-A1C6856638E2}"/>
                  </a:ext>
                </a:extLst>
              </p:cNvPr>
              <p:cNvSpPr txBox="1"/>
              <p:nvPr/>
            </p:nvSpPr>
            <p:spPr>
              <a:xfrm>
                <a:off x="449989" y="3030292"/>
                <a:ext cx="235839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71FF44CF-3F1D-3FE0-A42C-A1C6856638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0292"/>
                <a:ext cx="2358391" cy="615391"/>
              </a:xfrm>
              <a:prstGeom prst="rect">
                <a:avLst/>
              </a:prstGeom>
              <a:blipFill>
                <a:blip r:embed="rId5"/>
                <a:stretch>
                  <a:fillRect l="-4134" r="-387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B03039-CF5E-359D-B631-B45216E1F900}"/>
                  </a:ext>
                </a:extLst>
              </p:cNvPr>
              <p:cNvSpPr txBox="1"/>
              <p:nvPr/>
            </p:nvSpPr>
            <p:spPr>
              <a:xfrm>
                <a:off x="449989" y="3552071"/>
                <a:ext cx="423189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}">
                <a:extLst>
                  <a:ext uri="{FF2B5EF4-FFF2-40B4-BE49-F238E27FC236}">
                    <a16:creationId xmlns:a16="http://schemas.microsoft.com/office/drawing/2014/main" id="{41B03039-CF5E-359D-B631-B45216E1F9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2071"/>
                <a:ext cx="4231894" cy="615392"/>
              </a:xfrm>
              <a:prstGeom prst="rect">
                <a:avLst/>
              </a:prstGeom>
              <a:blipFill>
                <a:blip r:embed="rId6"/>
                <a:stretch>
                  <a:fillRect l="-2305" r="-2161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D7163FB-E356-CDF3-6BDA-544884A9F3BA}"/>
                  </a:ext>
                </a:extLst>
              </p:cNvPr>
              <p:cNvSpPr txBox="1"/>
              <p:nvPr/>
            </p:nvSpPr>
            <p:spPr>
              <a:xfrm>
                <a:off x="449989" y="4073851"/>
                <a:ext cx="3507740" cy="812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hasSerialNum': 1}">
                <a:extLst>
                  <a:ext uri="{FF2B5EF4-FFF2-40B4-BE49-F238E27FC236}">
                    <a16:creationId xmlns:a16="http://schemas.microsoft.com/office/drawing/2014/main" id="{9D7163FB-E356-CDF3-6BDA-544884A9F3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73851"/>
                <a:ext cx="3507740" cy="812686"/>
              </a:xfrm>
              <a:prstGeom prst="rect">
                <a:avLst/>
              </a:prstGeom>
              <a:blipFill>
                <a:blip r:embed="rId7"/>
                <a:stretch>
                  <a:fillRect l="-2783" r="-2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7D05796-2A14-5A50-AA66-837675F758E5}"/>
                  </a:ext>
                </a:extLst>
              </p:cNvPr>
              <p:cNvSpPr txBox="1"/>
              <p:nvPr/>
            </p:nvSpPr>
            <p:spPr>
              <a:xfrm>
                <a:off x="449989" y="4792925"/>
                <a:ext cx="4079494" cy="5526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1, 'hasSerialNum': 1}">
                <a:extLst>
                  <a:ext uri="{FF2B5EF4-FFF2-40B4-BE49-F238E27FC236}">
                    <a16:creationId xmlns:a16="http://schemas.microsoft.com/office/drawing/2014/main" id="{17D05796-2A14-5A50-AA66-837675F758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2925"/>
                <a:ext cx="4079494" cy="552653"/>
              </a:xfrm>
              <a:prstGeom prst="rect">
                <a:avLst/>
              </a:prstGeom>
              <a:blipFill>
                <a:blip r:embed="rId8"/>
                <a:stretch>
                  <a:fillRect l="-2392" r="-2242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255</Words>
  <Application>Microsoft Office PowerPoint</Application>
  <PresentationFormat>宽屏</PresentationFormat>
  <Paragraphs>89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DELL</cp:lastModifiedBy>
  <cp:revision>5</cp:revision>
  <dcterms:created xsi:type="dcterms:W3CDTF">2024-05-18T14:44:41Z</dcterms:created>
  <dcterms:modified xsi:type="dcterms:W3CDTF">2024-05-20T06:40:20Z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