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32" r:id="rId6"/>
    <p:sldId id="329" r:id="rId7"/>
    <p:sldId id="343" r:id="rId8"/>
    <p:sldId id="327" r:id="rId9"/>
    <p:sldId id="326" r:id="rId10"/>
    <p:sldId id="34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" y="2488565"/>
            <a:ext cx="11972290" cy="18802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8747760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51985"/>
            <a:ext cx="10422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6807" y="1155627"/>
            <a:ext cx="5551100" cy="4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0305" y="2004695"/>
            <a:ext cx="916178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9990" y="3395980"/>
            <a:ext cx="908367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32085" y="3395980"/>
            <a:ext cx="58864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2220" y="4230370"/>
            <a:ext cx="301180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6195" y="5071110"/>
            <a:ext cx="78079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6830" y="6010910"/>
            <a:ext cx="37941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2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04495"/>
            <a:ext cx="8027670" cy="359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631950" y="3995420"/>
            <a:ext cx="4210050" cy="284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6311900" y="4004945"/>
            <a:ext cx="3622040" cy="265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909320"/>
            <a:ext cx="9118600" cy="492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0420" y="5085715"/>
            <a:ext cx="91884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8345" y="5013325"/>
            <a:ext cx="5803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8615" y="5085715"/>
            <a:ext cx="43561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9192895" y="981075"/>
            <a:ext cx="2930525" cy="197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9480550" y="3789045"/>
            <a:ext cx="2586990" cy="189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9058910" cy="448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730" y="2996565"/>
            <a:ext cx="38900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3740" y="2852420"/>
            <a:ext cx="355155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2125" y="2832100"/>
            <a:ext cx="85979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3716655"/>
            <a:ext cx="822515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4521200"/>
            <a:ext cx="79121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2545" y="4601210"/>
            <a:ext cx="509460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9192895" y="981075"/>
            <a:ext cx="2930525" cy="197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9480550" y="3789045"/>
            <a:ext cx="2586990" cy="189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935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9348470" cy="41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130" y="1484630"/>
            <a:ext cx="5613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0370" y="1412875"/>
            <a:ext cx="62992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40" r="4186"/>
          <a:stretch>
            <a:fillRect/>
          </a:stretch>
        </p:blipFill>
        <p:spPr>
          <a:xfrm>
            <a:off x="2567940" y="4364990"/>
            <a:ext cx="6062980" cy="242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47540"/>
            <a:ext cx="861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965" y="941705"/>
            <a:ext cx="798322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7190" y="1911350"/>
            <a:ext cx="667131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035" y="2992120"/>
            <a:ext cx="813752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16230" y="3988435"/>
            <a:ext cx="581533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82575" y="4977765"/>
            <a:ext cx="56267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56235" y="5603240"/>
            <a:ext cx="8086090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40" r="4186"/>
          <a:stretch>
            <a:fillRect/>
          </a:stretch>
        </p:blipFill>
        <p:spPr>
          <a:xfrm>
            <a:off x="7248525" y="3644900"/>
            <a:ext cx="4794250" cy="192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  <p:bldP spid="26" grpId="0" bldLvl="0" animBg="1"/>
      <p:bldP spid="29" grpId="0" bldLvl="0" animBg="1"/>
      <p:bldP spid="3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