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1" r:id="rId5"/>
    <p:sldId id="330" r:id="rId6"/>
    <p:sldId id="327" r:id="rId7"/>
    <p:sldId id="326" r:id="rId8"/>
    <p:sldId id="325" r:id="rId9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8675" y="3061970"/>
            <a:ext cx="10534650" cy="7334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485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33253" y="5380089"/>
            <a:ext cx="273057" cy="302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652" r="58391"/>
          <a:stretch>
            <a:fillRect/>
          </a:stretch>
        </p:blipFill>
        <p:spPr>
          <a:xfrm>
            <a:off x="8616315" y="2092960"/>
            <a:ext cx="3276600" cy="3670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692785"/>
            <a:ext cx="7477760" cy="6198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096000" y="6165215"/>
            <a:ext cx="1205865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221"/>
          <a:stretch>
            <a:fillRect/>
          </a:stretch>
        </p:blipFill>
        <p:spPr>
          <a:xfrm>
            <a:off x="8400415" y="1988820"/>
            <a:ext cx="3332480" cy="3781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548640"/>
            <a:ext cx="6936105" cy="5093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5565" y="5445125"/>
            <a:ext cx="6980555" cy="1315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26000" y="6236970"/>
            <a:ext cx="1079500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483"/>
          <a:stretch>
            <a:fillRect/>
          </a:stretch>
        </p:blipFill>
        <p:spPr>
          <a:xfrm>
            <a:off x="8184515" y="1116965"/>
            <a:ext cx="3070860" cy="4335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548640"/>
            <a:ext cx="7866380" cy="6269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03930" y="6165215"/>
            <a:ext cx="2816225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01" r="5197"/>
          <a:stretch>
            <a:fillRect/>
          </a:stretch>
        </p:blipFill>
        <p:spPr>
          <a:xfrm>
            <a:off x="8544560" y="1434465"/>
            <a:ext cx="3312160" cy="4730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548640"/>
            <a:ext cx="9831070" cy="6095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41"/>
          <a:stretch>
            <a:fillRect/>
          </a:stretch>
        </p:blipFill>
        <p:spPr>
          <a:xfrm>
            <a:off x="551815" y="836295"/>
            <a:ext cx="8803640" cy="5971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839470" y="5229225"/>
            <a:ext cx="2653665" cy="1276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84"/>
          <a:stretch>
            <a:fillRect/>
          </a:stretch>
        </p:blipFill>
        <p:spPr>
          <a:xfrm>
            <a:off x="8832215" y="1772920"/>
            <a:ext cx="3192780" cy="3990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2024-05-17T11:19:33Z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2052-12.1.0.16388</vt:lpwstr>
  </property>
  <property fmtid="{D5CDD505-2E9C-101B-9397-08002B2CF9AE}" pid="3" name="ICV">
    <vt:lpwstr>0803F182AC044BA3913AF2E555CD301E</vt:lpwstr>
  </property>
</Properties>
</file>