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3" r:id="rId14"/>
    <p:sldId id="364" r:id="rId15"/>
    <p:sldId id="365" r:id="rId16"/>
    <p:sldId id="329" r:id="rId17"/>
    <p:sldId id="366" r:id="rId18"/>
    <p:sldId id="327" r:id="rId19"/>
    <p:sldId id="326" r:id="rId20"/>
    <p:sldId id="367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990850"/>
            <a:ext cx="79248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2328" y="2908551"/>
            <a:ext cx="579225" cy="4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9146540" cy="415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5525" y="3933190"/>
            <a:ext cx="115379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65"/>
          <a:stretch>
            <a:fillRect/>
          </a:stretch>
        </p:blipFill>
        <p:spPr>
          <a:xfrm>
            <a:off x="7824470" y="3789045"/>
            <a:ext cx="4248785" cy="247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8977630" cy="194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988820"/>
            <a:ext cx="8615680" cy="478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3284855"/>
            <a:ext cx="40551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4100830"/>
            <a:ext cx="38461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4869180"/>
            <a:ext cx="512826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15" y="6021705"/>
            <a:ext cx="42062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8342630" cy="622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560" y="2853055"/>
            <a:ext cx="62344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562350"/>
            <a:ext cx="73901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7000" y="4220845"/>
            <a:ext cx="30892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6835" y="4869180"/>
            <a:ext cx="450278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99210" y="5516880"/>
            <a:ext cx="56432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46835" y="6236970"/>
            <a:ext cx="19805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4" grpId="0" bldLvl="0" animBg="1"/>
      <p:bldP spid="20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76885"/>
            <a:ext cx="8568690" cy="633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905" y="2853055"/>
            <a:ext cx="47301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905" y="3504565"/>
            <a:ext cx="51943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515" y="4236085"/>
            <a:ext cx="56235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11275" y="4869180"/>
            <a:ext cx="29591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660" y="5544820"/>
            <a:ext cx="54248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11275" y="6236970"/>
            <a:ext cx="44157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21" grpId="0" bldLvl="0" animBg="1"/>
      <p:bldP spid="24" grpId="0" bldLvl="0" animBg="1"/>
      <p:bldP spid="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1365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7135" y="1932305"/>
            <a:ext cx="987679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2545" y="2921000"/>
            <a:ext cx="47371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2545" y="3931285"/>
            <a:ext cx="55505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53734" y="5005002"/>
            <a:ext cx="2409523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53734" y="5891830"/>
            <a:ext cx="4542857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42"/>
          <a:stretch>
            <a:fillRect/>
          </a:stretch>
        </p:blipFill>
        <p:spPr>
          <a:xfrm>
            <a:off x="695325" y="404495"/>
            <a:ext cx="9201150" cy="18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1"/>
          <a:stretch>
            <a:fillRect/>
          </a:stretch>
        </p:blipFill>
        <p:spPr>
          <a:xfrm>
            <a:off x="695325" y="2420620"/>
            <a:ext cx="9201150" cy="410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2" t="23760" r="29609" b="47490"/>
          <a:stretch>
            <a:fillRect/>
          </a:stretch>
        </p:blipFill>
        <p:spPr>
          <a:xfrm>
            <a:off x="8349615" y="3223895"/>
            <a:ext cx="3415030" cy="206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76065"/>
            <a:ext cx="10800000" cy="499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2" t="23760" r="29609" b="47490"/>
          <a:stretch>
            <a:fillRect/>
          </a:stretch>
        </p:blipFill>
        <p:spPr>
          <a:xfrm>
            <a:off x="7248525" y="4436745"/>
            <a:ext cx="3415030" cy="206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9010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7445" y="913765"/>
            <a:ext cx="544195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7445" y="1696085"/>
            <a:ext cx="33077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080" y="2524760"/>
            <a:ext cx="528764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8080" y="3406775"/>
            <a:ext cx="395795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08710" y="4720590"/>
            <a:ext cx="472440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00785" y="5899150"/>
            <a:ext cx="62522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2" t="23760" r="29609" b="47490"/>
          <a:stretch>
            <a:fillRect/>
          </a:stretch>
        </p:blipFill>
        <p:spPr>
          <a:xfrm>
            <a:off x="7752080" y="2244090"/>
            <a:ext cx="3415030" cy="206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6" grpId="0" bldLvl="0" animBg="1"/>
      <p:bldP spid="24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3764269"/>
            <a:ext cx="342858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381831"/>
            <a:ext cx="361904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210463"/>
            <a:ext cx="342857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9262" y="2203004"/>
            <a:ext cx="413005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5973" y="5216210"/>
            <a:ext cx="348760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8111" y="2244667"/>
            <a:ext cx="376995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8111" y="5185944"/>
            <a:ext cx="358145" cy="3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2252357"/>
            <a:ext cx="380952" cy="39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068770"/>
            <a:ext cx="10800000" cy="9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2355076"/>
            <a:ext cx="314285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4300923"/>
            <a:ext cx="1066666" cy="54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3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7671" y="2064838"/>
            <a:ext cx="3088051" cy="44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4210" y="3668395"/>
            <a:ext cx="103314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1316" y="6165038"/>
            <a:ext cx="262812" cy="33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2024-05-17T07:42:48Z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