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46" r:id="rId12"/>
    <p:sldId id="347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20" y="3107690"/>
            <a:ext cx="12000865" cy="642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295"/>
            <a:ext cx="7846060" cy="599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5"/>
          <a:stretch>
            <a:fillRect/>
          </a:stretch>
        </p:blipFill>
        <p:spPr>
          <a:xfrm>
            <a:off x="8904605" y="972185"/>
            <a:ext cx="1871980" cy="23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5" r="7549"/>
          <a:stretch>
            <a:fillRect/>
          </a:stretch>
        </p:blipFill>
        <p:spPr>
          <a:xfrm>
            <a:off x="8184515" y="3860800"/>
            <a:ext cx="3981450" cy="23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944880"/>
            <a:ext cx="857250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2027555"/>
            <a:ext cx="782574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188970"/>
            <a:ext cx="3540125" cy="187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5066665"/>
            <a:ext cx="7765415" cy="165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414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5325" y="764540"/>
            <a:ext cx="6638925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2017395"/>
            <a:ext cx="749808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3234690"/>
            <a:ext cx="4180840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4549775"/>
            <a:ext cx="9925050" cy="173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5"/>
          <a:stretch>
            <a:fillRect/>
          </a:stretch>
        </p:blipFill>
        <p:spPr>
          <a:xfrm>
            <a:off x="10056495" y="3932555"/>
            <a:ext cx="1871980" cy="23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5" r="7549"/>
          <a:stretch>
            <a:fillRect/>
          </a:stretch>
        </p:blipFill>
        <p:spPr>
          <a:xfrm>
            <a:off x="8184515" y="692785"/>
            <a:ext cx="3981450" cy="23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49935"/>
            <a:ext cx="8901430" cy="591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141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3009" y="1946015"/>
            <a:ext cx="402457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538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1365"/>
            <a:ext cx="10800000" cy="455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195" y="4959312"/>
            <a:ext cx="419047" cy="35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9599930" cy="609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205" y="843095"/>
            <a:ext cx="10800000" cy="85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944880"/>
            <a:ext cx="85725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700345"/>
            <a:ext cx="10800000" cy="471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1860" y="1916430"/>
            <a:ext cx="85725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2612390"/>
            <a:ext cx="970851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995" y="3429000"/>
            <a:ext cx="8572500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725035"/>
            <a:ext cx="190182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9740" y="4796790"/>
            <a:ext cx="40519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5618480"/>
            <a:ext cx="85725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36295"/>
            <a:ext cx="9702800" cy="444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5"/>
          <a:stretch>
            <a:fillRect/>
          </a:stretch>
        </p:blipFill>
        <p:spPr>
          <a:xfrm>
            <a:off x="9984740" y="1916430"/>
            <a:ext cx="1871980" cy="23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5" r="7549"/>
          <a:stretch>
            <a:fillRect/>
          </a:stretch>
        </p:blipFill>
        <p:spPr>
          <a:xfrm>
            <a:off x="8256270" y="4364990"/>
            <a:ext cx="3981450" cy="23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620210"/>
            <a:ext cx="10800000" cy="404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3792220" y="4004945"/>
            <a:ext cx="5925820" cy="23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2024-05-17T12:34:27Z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