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3" r:id="rId6"/>
    <p:sldId id="344" r:id="rId7"/>
    <p:sldId id="330" r:id="rId8"/>
    <p:sldId id="345" r:id="rId9"/>
    <p:sldId id="346" r:id="rId10"/>
    <p:sldId id="327" r:id="rId11"/>
    <p:sldId id="326" r:id="rId12"/>
    <p:sldId id="34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3007360"/>
            <a:ext cx="11808460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330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72000"/>
            <a:ext cx="10800000" cy="55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0620" y="1129665"/>
            <a:ext cx="56146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620" y="2009140"/>
            <a:ext cx="837755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570" y="3356610"/>
            <a:ext cx="25590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1725" y="4116705"/>
            <a:ext cx="60756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4967605"/>
            <a:ext cx="558292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8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380" y="972185"/>
            <a:ext cx="73158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380" y="1808480"/>
            <a:ext cx="592836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3015" y="3028315"/>
            <a:ext cx="438150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40815" y="4417695"/>
            <a:ext cx="5619115" cy="216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155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220" y="2861310"/>
            <a:ext cx="50387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9502" y="3667657"/>
            <a:ext cx="4146416" cy="42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8260" y="4428490"/>
            <a:ext cx="50139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9502" y="5342805"/>
            <a:ext cx="5480792" cy="120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590" y="3721100"/>
            <a:ext cx="64198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4507865"/>
            <a:ext cx="77489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9820" y="5424805"/>
            <a:ext cx="471424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30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3077800"/>
            <a:ext cx="7666666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60" y="3935730"/>
            <a:ext cx="86639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474" y="4860713"/>
            <a:ext cx="5828571" cy="12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3420"/>
            <a:ext cx="8811260" cy="608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1415" y="2924810"/>
            <a:ext cx="592328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950" y="4243070"/>
            <a:ext cx="56356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685" y="4918710"/>
            <a:ext cx="50304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5652135"/>
            <a:ext cx="556831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4690"/>
            <a:ext cx="8422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2060" y="2849880"/>
            <a:ext cx="6635115" cy="1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350" y="4201795"/>
            <a:ext cx="58121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890135"/>
            <a:ext cx="42519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2104" y="5616741"/>
            <a:ext cx="4597711" cy="9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23417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2024-05-17T08:30:54Z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