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12" r:id="rId6"/>
    <p:sldId id="313" r:id="rId7"/>
    <p:sldId id="316" r:id="rId8"/>
    <p:sldId id="320" r:id="rId9"/>
    <p:sldId id="322" r:id="rId10"/>
    <p:sldId id="324" r:id="rId11"/>
    <p:sldId id="331" r:id="rId12"/>
    <p:sldId id="332" r:id="rId13"/>
    <p:sldId id="340" r:id="rId14"/>
    <p:sldId id="33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0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3.png"/><Relationship Id="rId4" Type="http://schemas.openxmlformats.org/officeDocument/2006/relationships/image" Target="../media/image3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30" name="yt_image_1113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5305" y="900000"/>
            <a:ext cx="1961388" cy="54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32" name="yt_image_111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46900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134"/>
          <p:cNvSpPr txBox="1"/>
          <p:nvPr/>
        </p:nvSpPr>
        <p:spPr>
          <a:xfrm>
            <a:off x="540119" y="2110011"/>
            <a:ext cx="11492915" cy="30296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实数的分类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实数可以分为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也可以分为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它的绝对值是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b71b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它的倒数是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实数与数轴上的点是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B0FF31-EE0B-19A3-1321-2810C7206B3F}"/>
              </a:ext>
            </a:extLst>
          </p:cNvPr>
          <p:cNvSpPr txBox="1"/>
          <p:nvPr/>
        </p:nvSpPr>
        <p:spPr>
          <a:xfrm>
            <a:off x="2583708" y="253869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EB2015-C2FE-78D5-9442-114B86FB914F}"/>
              </a:ext>
            </a:extLst>
          </p:cNvPr>
          <p:cNvSpPr txBox="1"/>
          <p:nvPr/>
        </p:nvSpPr>
        <p:spPr>
          <a:xfrm>
            <a:off x="4412508" y="253869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C32109-014E-E510-6861-A39B365B19DB}"/>
              </a:ext>
            </a:extLst>
          </p:cNvPr>
          <p:cNvSpPr txBox="1"/>
          <p:nvPr/>
        </p:nvSpPr>
        <p:spPr>
          <a:xfrm>
            <a:off x="7765307" y="253869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94C773-3364-E33A-E633-0AE68CE9CEA9}"/>
              </a:ext>
            </a:extLst>
          </p:cNvPr>
          <p:cNvSpPr txBox="1"/>
          <p:nvPr/>
        </p:nvSpPr>
        <p:spPr>
          <a:xfrm>
            <a:off x="9594107" y="253869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9BF2CD-FCF4-A309-A68B-BC3B3BE6261D}"/>
              </a:ext>
            </a:extLst>
          </p:cNvPr>
          <p:cNvSpPr txBox="1"/>
          <p:nvPr/>
        </p:nvSpPr>
        <p:spPr>
          <a:xfrm>
            <a:off x="10660907" y="253869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633cf"/>
              </a:rPr>
              <a:t>负实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0C4CE2-0756-FE83-820B-66D161D9491A}"/>
              </a:ext>
            </a:extLst>
          </p:cNvPr>
          <p:cNvSpPr txBox="1"/>
          <p:nvPr/>
        </p:nvSpPr>
        <p:spPr>
          <a:xfrm>
            <a:off x="450108" y="30141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26F435-143E-D259-8A08-68612B8D202C}"/>
              </a:ext>
            </a:extLst>
          </p:cNvPr>
          <p:cNvSpPr txBox="1"/>
          <p:nvPr/>
        </p:nvSpPr>
        <p:spPr>
          <a:xfrm>
            <a:off x="4964958" y="3489669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B7A6D9-2449-BFBC-FA4D-7ECCADA5D77D}"/>
              </a:ext>
            </a:extLst>
          </p:cNvPr>
          <p:cNvSpPr txBox="1"/>
          <p:nvPr/>
        </p:nvSpPr>
        <p:spPr>
          <a:xfrm>
            <a:off x="8260607" y="3489669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A55A07-4513-B57C-1DC4-41F5F77C1090}"/>
                  </a:ext>
                </a:extLst>
              </p:cNvPr>
              <p:cNvSpPr txBox="1"/>
              <p:nvPr/>
            </p:nvSpPr>
            <p:spPr>
              <a:xfrm>
                <a:off x="2326533" y="3884207"/>
                <a:ext cx="677608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A55A07-4513-B57C-1DC4-41F5F77C1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3" y="3884207"/>
                <a:ext cx="677608" cy="767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80360110-6B39-D525-D54A-517A189D05EE}"/>
              </a:ext>
            </a:extLst>
          </p:cNvPr>
          <p:cNvSpPr txBox="1"/>
          <p:nvPr/>
        </p:nvSpPr>
        <p:spPr>
          <a:xfrm>
            <a:off x="3879108" y="4639210"/>
            <a:ext cx="170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一一对应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1" name="yt_shape_11221"/>
              <p:cNvSpPr txBox="1"/>
              <p:nvPr/>
            </p:nvSpPr>
            <p:spPr>
              <a:xfrm>
                <a:off x="540120" y="900000"/>
                <a:ext cx="11492915" cy="9714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在数轴上对应点如图所示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2ae7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21" name="yt_shape_11221" descr="{&quot;rangeId&quot;:2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71420"/>
              </a:xfrm>
              <a:prstGeom prst="rect">
                <a:avLst/>
              </a:prstGeom>
              <a:blipFill>
                <a:blip r:embed="rId2"/>
                <a:stretch>
                  <a:fillRect l="-1701" t="-1258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23" name="yt_image_11223" title="H_22.8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511" y="2074572"/>
            <a:ext cx="2456976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25" name="yt_shape_11225"/>
              <p:cNvSpPr txBox="1"/>
              <p:nvPr/>
            </p:nvSpPr>
            <p:spPr>
              <a:xfrm>
                <a:off x="540000" y="2415618"/>
                <a:ext cx="6293390" cy="34301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25" name="yt_shape_11225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5618"/>
                <a:ext cx="6293390" cy="3430170"/>
              </a:xfrm>
              <a:prstGeom prst="rect">
                <a:avLst/>
              </a:prstGeom>
              <a:blipFill>
                <a:blip r:embed="rId4"/>
                <a:stretch>
                  <a:fillRect l="-3004" t="-1421" r="-1938" b="-4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3DFF33-A428-1550-BACC-4D75A4D6A169}"/>
              </a:ext>
            </a:extLst>
          </p:cNvPr>
          <p:cNvSpPr txBox="1"/>
          <p:nvPr/>
        </p:nvSpPr>
        <p:spPr>
          <a:xfrm>
            <a:off x="449989" y="2368812"/>
            <a:ext cx="641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C87BBB-BBA7-B314-E220-FE43371EF955}"/>
                  </a:ext>
                </a:extLst>
              </p:cNvPr>
              <p:cNvSpPr txBox="1"/>
              <p:nvPr/>
            </p:nvSpPr>
            <p:spPr>
              <a:xfrm>
                <a:off x="449989" y="2844300"/>
                <a:ext cx="342036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D3C87BBB-BBA7-B314-E220-FE43371EF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4300"/>
                <a:ext cx="3420364" cy="631267"/>
              </a:xfrm>
              <a:prstGeom prst="rect">
                <a:avLst/>
              </a:prstGeom>
              <a:blipFill>
                <a:blip r:embed="rId5"/>
                <a:stretch>
                  <a:fillRect l="-2852" r="-2852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1888DC-EA8B-4D09-5DD2-9A85EDF0C204}"/>
                  </a:ext>
                </a:extLst>
              </p:cNvPr>
              <p:cNvSpPr txBox="1"/>
              <p:nvPr/>
            </p:nvSpPr>
            <p:spPr>
              <a:xfrm>
                <a:off x="497614" y="3381955"/>
                <a:ext cx="4951603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861888DC-EA8B-4D09-5DD2-9A85EDF0C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381955"/>
                <a:ext cx="4951603" cy="626631"/>
              </a:xfrm>
              <a:prstGeom prst="rect">
                <a:avLst/>
              </a:prstGeom>
              <a:blipFill>
                <a:blip r:embed="rId6"/>
                <a:stretch>
                  <a:fillRect r="-197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B85A196-C6FF-7687-DF12-A2C583250B7E}"/>
              </a:ext>
            </a:extLst>
          </p:cNvPr>
          <p:cNvSpPr txBox="1"/>
          <p:nvPr/>
        </p:nvSpPr>
        <p:spPr>
          <a:xfrm>
            <a:off x="449989" y="3914974"/>
            <a:ext cx="281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5D91A3-7C48-A90B-7E6B-DBB486C1F256}"/>
              </a:ext>
            </a:extLst>
          </p:cNvPr>
          <p:cNvSpPr txBox="1"/>
          <p:nvPr/>
        </p:nvSpPr>
        <p:spPr>
          <a:xfrm>
            <a:off x="449989" y="4390462"/>
            <a:ext cx="473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88442E-F299-4FA0-3B0A-730DFEE0E633}"/>
              </a:ext>
            </a:extLst>
          </p:cNvPr>
          <p:cNvSpPr txBox="1"/>
          <p:nvPr/>
        </p:nvSpPr>
        <p:spPr>
          <a:xfrm>
            <a:off x="449989" y="4865950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6DEB34-12A7-1BBF-6EB2-672C1D9B7495}"/>
              </a:ext>
            </a:extLst>
          </p:cNvPr>
          <p:cNvSpPr txBox="1"/>
          <p:nvPr/>
        </p:nvSpPr>
        <p:spPr>
          <a:xfrm>
            <a:off x="449989" y="5341438"/>
            <a:ext cx="11897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8" name="yt_shape_1122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27" name="yt_image_11227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30" name="yt_shape_11230"/>
              <p:cNvSpPr txBox="1"/>
              <p:nvPr/>
            </p:nvSpPr>
            <p:spPr>
              <a:xfrm>
                <a:off x="540119" y="1482165"/>
                <a:ext cx="11492915" cy="29165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操作探究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已知在纸面上有一数轴如图所示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折叠纸面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表示的点与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6fdc,isEnd"/>
                  </a:rPr>
                  <a:t>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示的点重合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折叠纸面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回答以下问题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30" name="yt_shape_112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916568"/>
              </a:xfrm>
              <a:prstGeom prst="rect">
                <a:avLst/>
              </a:prstGeom>
              <a:blipFill>
                <a:blip r:embed="rId3"/>
                <a:stretch>
                  <a:fillRect l="-1645" t="-1670" b="-5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38" name="yt_image_11238" title="H_22.86">
            <a:extLs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4708" y="4429728"/>
            <a:ext cx="4747291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2E826D-93D3-CF1B-64EB-4293249CEF86}"/>
                  </a:ext>
                </a:extLst>
              </p:cNvPr>
              <p:cNvSpPr txBox="1"/>
              <p:nvPr/>
            </p:nvSpPr>
            <p:spPr>
              <a:xfrm>
                <a:off x="10257810" y="1910847"/>
                <a:ext cx="9009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992E826D-93D3-CF1B-64EB-4293249CEF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7810" y="1910847"/>
                <a:ext cx="900939" cy="6153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D742382-0345-95D7-CA41-1072C840A1A7}"/>
              </a:ext>
            </a:extLst>
          </p:cNvPr>
          <p:cNvCxnSpPr/>
          <p:nvPr/>
        </p:nvCxnSpPr>
        <p:spPr>
          <a:xfrm>
            <a:off x="9995396" y="2498483"/>
            <a:ext cx="10733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47C7E2EC-C8A3-27B7-BA8E-657CAEF08EC7}"/>
              </a:ext>
            </a:extLst>
          </p:cNvPr>
          <p:cNvSpPr txBox="1"/>
          <p:nvPr/>
        </p:nvSpPr>
        <p:spPr>
          <a:xfrm>
            <a:off x="2736108" y="338360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14D3ED-E25B-F791-D5BD-F2B12F5713E2}"/>
                  </a:ext>
                </a:extLst>
              </p:cNvPr>
              <p:cNvSpPr txBox="1"/>
              <p:nvPr/>
            </p:nvSpPr>
            <p:spPr>
              <a:xfrm>
                <a:off x="3504585" y="3859091"/>
                <a:ext cx="14057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22, 'hasSerialNum': 1}">
                <a:extLst>
                  <a:ext uri="{FF2B5EF4-FFF2-40B4-BE49-F238E27FC236}">
                    <a16:creationId xmlns:a16="http://schemas.microsoft.com/office/drawing/2014/main" id="{AC14D3ED-E25B-F791-D5BD-F2B12F571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585" y="3859091"/>
                <a:ext cx="1405764" cy="558241"/>
              </a:xfrm>
              <a:prstGeom prst="rect">
                <a:avLst/>
              </a:prstGeom>
              <a:blipFill>
                <a:blip r:embed="rId6"/>
                <a:stretch>
                  <a:fillRect l="-6926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A961C0A-160F-4C83-E6A9-23AC391F0B43}"/>
              </a:ext>
            </a:extLst>
          </p:cNvPr>
          <p:cNvCxnSpPr/>
          <p:nvPr/>
        </p:nvCxnSpPr>
        <p:spPr>
          <a:xfrm>
            <a:off x="3289796" y="4389576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0" name="yt_shape_11240"/>
              <p:cNvSpPr txBox="1"/>
              <p:nvPr/>
            </p:nvSpPr>
            <p:spPr>
              <a:xfrm>
                <a:off x="540119" y="900000"/>
                <a:ext cx="11492915" cy="4829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已知在数轴上点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沿数轴移动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88b5"/>
                  </a:rPr>
                  <a:t>此时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若将点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沿数轴向右移动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所得到的数为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9a46"/>
                  </a:rPr>
                  <a:t> 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若将点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沿数轴向左移动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所得到的数为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40" name="yt_shape_11240" descr="{&quot;rangeId&quot;:25,&quot;NoSplit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29079"/>
              </a:xfrm>
              <a:prstGeom prst="rect">
                <a:avLst/>
              </a:prstGeom>
              <a:blipFill>
                <a:blip r:embed="rId2"/>
                <a:stretch>
                  <a:fillRect l="-1645" t="-505" b="-1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44" name="yt_image_11244" title="H_22.8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2473" y="2550816"/>
            <a:ext cx="4747291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CEA9AE-7388-0C67-5341-09155991BB1E}"/>
                  </a:ext>
                </a:extLst>
              </p:cNvPr>
              <p:cNvSpPr txBox="1"/>
              <p:nvPr/>
            </p:nvSpPr>
            <p:spPr>
              <a:xfrm>
                <a:off x="450108" y="1849001"/>
                <a:ext cx="1138313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若将点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沿数轴向右移动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所得到的数为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39a46"/>
                  </a:rPr>
                  <a:t> 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CEA9AE-7388-0C67-5341-09155991B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49001"/>
                <a:ext cx="11383137" cy="613931"/>
              </a:xfrm>
              <a:prstGeom prst="rect">
                <a:avLst/>
              </a:prstGeom>
              <a:blipFill>
                <a:blip r:embed="rId4"/>
                <a:stretch>
                  <a:fillRect l="-857" t="-27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8A4327-8CEC-DC36-F022-273C8FCA197D}"/>
                  </a:ext>
                </a:extLst>
              </p:cNvPr>
              <p:cNvSpPr txBox="1"/>
              <p:nvPr/>
            </p:nvSpPr>
            <p:spPr>
              <a:xfrm>
                <a:off x="450108" y="2369320"/>
                <a:ext cx="671499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5, 'NoSplit': 1, 'pageBreak': True}">
                <a:extLst>
                  <a:ext uri="{FF2B5EF4-FFF2-40B4-BE49-F238E27FC236}">
                    <a16:creationId xmlns:a16="http://schemas.microsoft.com/office/drawing/2014/main" id="{5A8A4327-8CEC-DC36-F022-273C8FCA1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69320"/>
                <a:ext cx="6714999" cy="850024"/>
              </a:xfrm>
              <a:prstGeom prst="rect">
                <a:avLst/>
              </a:prstGeom>
              <a:blipFill>
                <a:blip r:embed="rId5"/>
                <a:stretch>
                  <a:fillRect r="-1544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EC3BFC-8A29-CCD0-17DD-7EBEA633B2DD}"/>
                  </a:ext>
                </a:extLst>
              </p:cNvPr>
              <p:cNvSpPr txBox="1"/>
              <p:nvPr/>
            </p:nvSpPr>
            <p:spPr>
              <a:xfrm>
                <a:off x="450108" y="3125732"/>
                <a:ext cx="67159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若将点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沿数轴向左移动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5, 'NoSplit': 1, 'pageBreak': True}">
                <a:extLst>
                  <a:ext uri="{FF2B5EF4-FFF2-40B4-BE49-F238E27FC236}">
                    <a16:creationId xmlns:a16="http://schemas.microsoft.com/office/drawing/2014/main" id="{87EC3BFC-8A29-CCD0-17DD-7EBEA633B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25732"/>
                <a:ext cx="6715951" cy="613931"/>
              </a:xfrm>
              <a:prstGeom prst="rect">
                <a:avLst/>
              </a:prstGeom>
              <a:blipFill>
                <a:blip r:embed="rId6"/>
                <a:stretch>
                  <a:fillRect l="-1452" r="-136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39CB2D-6F7D-CB15-94FA-43269F1DE7BE}"/>
                  </a:ext>
                </a:extLst>
              </p:cNvPr>
              <p:cNvSpPr txBox="1"/>
              <p:nvPr/>
            </p:nvSpPr>
            <p:spPr>
              <a:xfrm>
                <a:off x="450108" y="3646051"/>
                <a:ext cx="75082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所得到的数为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5, 'NoSplit': 1, 'pageBreak': True}">
                <a:extLst>
                  <a:ext uri="{FF2B5EF4-FFF2-40B4-BE49-F238E27FC236}">
                    <a16:creationId xmlns:a16="http://schemas.microsoft.com/office/drawing/2014/main" id="{A039CB2D-6F7D-CB15-94FA-43269F1DE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6051"/>
                <a:ext cx="7508240" cy="613931"/>
              </a:xfrm>
              <a:prstGeom prst="rect">
                <a:avLst/>
              </a:prstGeom>
              <a:blipFill>
                <a:blip r:embed="rId7"/>
                <a:stretch>
                  <a:fillRect l="-1299" r="-129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E8D680-7BAD-E9DB-DA65-C9CA22503498}"/>
                  </a:ext>
                </a:extLst>
              </p:cNvPr>
              <p:cNvSpPr txBox="1"/>
              <p:nvPr/>
            </p:nvSpPr>
            <p:spPr>
              <a:xfrm>
                <a:off x="450108" y="4166370"/>
                <a:ext cx="2520570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5, 'NoSplit': 1, 'pageBreak': True}">
                <a:extLst>
                  <a:ext uri="{FF2B5EF4-FFF2-40B4-BE49-F238E27FC236}">
                    <a16:creationId xmlns:a16="http://schemas.microsoft.com/office/drawing/2014/main" id="{B5E8D680-7BAD-E9DB-DA65-C9CA22503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66370"/>
                <a:ext cx="2520570" cy="850024"/>
              </a:xfrm>
              <a:prstGeom prst="rect">
                <a:avLst/>
              </a:prstGeom>
              <a:blipFill>
                <a:blip r:embed="rId8"/>
                <a:stretch>
                  <a:fillRect l="-3874" r="-387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DD1ABA-3669-F9BE-C721-7473112360E2}"/>
                  </a:ext>
                </a:extLst>
              </p:cNvPr>
              <p:cNvSpPr txBox="1"/>
              <p:nvPr/>
            </p:nvSpPr>
            <p:spPr>
              <a:xfrm>
                <a:off x="450108" y="4922782"/>
                <a:ext cx="3756153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5, 'NoSplit': 1, 'pageBreak': True}">
                <a:extLst>
                  <a:ext uri="{FF2B5EF4-FFF2-40B4-BE49-F238E27FC236}">
                    <a16:creationId xmlns:a16="http://schemas.microsoft.com/office/drawing/2014/main" id="{73DD1ABA-3669-F9BE-C721-7473112360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22782"/>
                <a:ext cx="3756153" cy="806400"/>
              </a:xfrm>
              <a:prstGeom prst="rect">
                <a:avLst/>
              </a:prstGeom>
              <a:blipFill>
                <a:blip r:embed="rId9"/>
                <a:stretch>
                  <a:fillRect l="-2597" r="-2597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7" name="yt_shape_11247"/>
          <p:cNvSpPr txBox="1"/>
          <p:nvPr/>
        </p:nvSpPr>
        <p:spPr>
          <a:xfrm>
            <a:off x="540000" y="900000"/>
            <a:ext cx="5470024" cy="8014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 spc="-445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450" b="0" i="0" u="none" spc="41542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1246" name="yt_image_1124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88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49" name="yt_shape_11249"/>
              <p:cNvSpPr txBox="1"/>
              <p:nvPr/>
            </p:nvSpPr>
            <p:spPr>
              <a:xfrm>
                <a:off x="540119" y="1837957"/>
                <a:ext cx="11492915" cy="242123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用数轴上的点表示无理数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三步法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构造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构造直角三角形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使其以无理数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为一边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而另外两边都是整数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画图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借助数轴单位长度和数轴画出上述直角三角形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定点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以原点为圆心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以长为无理数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的线段为半径画弧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6_0e99c"/>
                  </a:rPr>
                  <a:t>交数轴正半轴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的点即是所求作的点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49" name="yt_shape_11249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7957"/>
                <a:ext cx="11111999" cy="2421231"/>
              </a:xfrm>
              <a:prstGeom prst="rect">
                <a:avLst/>
              </a:prstGeom>
              <a:blipFill>
                <a:blip r:embed="rId3"/>
                <a:stretch>
                  <a:fillRect l="-987" t="-2005" b="-325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0" name="yt_shape_11140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1139" name="yt_image_11139" title="H_31.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42" name="yt_shape_11142"/>
              <p:cNvSpPr txBox="1"/>
              <p:nvPr/>
            </p:nvSpPr>
            <p:spPr>
              <a:xfrm>
                <a:off x="540000" y="1386424"/>
                <a:ext cx="693151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在数轴上作出表示数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保留作图痕迹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42" name="yt_shape_11142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6424"/>
                <a:ext cx="6931513" cy="469167"/>
              </a:xfrm>
              <a:prstGeom prst="rect">
                <a:avLst/>
              </a:prstGeom>
              <a:blipFill>
                <a:blip r:embed="rId3"/>
                <a:stretch>
                  <a:fillRect l="-2726" t="-2597" r="-1671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44" name="yt_image_11144" title="H_18.9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8595" y="2058743"/>
            <a:ext cx="1674808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46" name="yt_shape_11146"/>
              <p:cNvSpPr txBox="1"/>
              <p:nvPr/>
            </p:nvSpPr>
            <p:spPr>
              <a:xfrm>
                <a:off x="540119" y="2350650"/>
                <a:ext cx="11492915" cy="24992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【自主解答】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为直角边的直角三角形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则其斜边的长即是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其和数轴的正半轴的交点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f41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即为所求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46" name="yt_shape_11146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0650"/>
                <a:ext cx="11111999" cy="2499274"/>
              </a:xfrm>
              <a:prstGeom prst="rect">
                <a:avLst/>
              </a:prstGeom>
              <a:blipFill>
                <a:blip r:embed="rId5"/>
                <a:stretch>
                  <a:fillRect l="-1701" t="-2195" r="-494" b="-6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53" name="yt_image_11153" title="H_54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19899" y="4775458"/>
            <a:ext cx="2552200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1155"/>
          <p:cNvSpPr txBox="1"/>
          <p:nvPr/>
        </p:nvSpPr>
        <p:spPr>
          <a:xfrm>
            <a:off x="540000" y="5465830"/>
            <a:ext cx="11492915" cy="15635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一般先由勾股定理用直角三角形的斜边长表示无理数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05e9"/>
              </a:rPr>
              <a:t>然后以直角三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角形的斜边长为半径画弧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bdde7"/>
              </a:rPr>
              <a:t>画弧时要注意圆心的位置和画弧的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bdde7"/>
              </a:rPr>
              <a:t>方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Segoe UI Symbol" pitchFamily="24"/>
                <a:ea typeface="黑体" pitchFamily="24"/>
              </a:rPr>
              <a:t> </a:t>
            </a:r>
            <a:r>
              <a:rPr lang="en-US" altLang="zh-CN" sz="3350" b="0" i="0" u="none" dirty="0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6" name="yt_shape_11156"/>
          <p:cNvSpPr txBox="1"/>
          <p:nvPr/>
        </p:nvSpPr>
        <p:spPr>
          <a:xfrm>
            <a:off x="540000" y="1388049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实数的概念及分类</a:t>
            </a:r>
          </a:p>
        </p:txBody>
      </p:sp>
      <p:sp>
        <p:nvSpPr>
          <p:cNvPr id="11157" name="yt_shape_11157"/>
          <p:cNvSpPr txBox="1"/>
          <p:nvPr/>
        </p:nvSpPr>
        <p:spPr>
          <a:xfrm>
            <a:off x="540000" y="1877483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58" name="yt_table_11158" title="H_46.9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9911685"/>
                  </p:ext>
                </p:extLst>
              </p:nvPr>
            </p:nvGraphicFramePr>
            <p:xfrm>
              <a:off x="540056" y="2356786"/>
              <a:ext cx="9846057" cy="633159"/>
            </p:xfrm>
            <a:graphic>
              <a:graphicData uri="http://schemas.openxmlformats.org/drawingml/2006/table">
                <a:tbl>
                  <a:tblPr/>
                  <a:tblGrid>
                    <a:gridCol w="2358644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400558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2089468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232232223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58" name="yt_table_11158" title="H_46.9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9911685"/>
                  </p:ext>
                </p:extLst>
              </p:nvPr>
            </p:nvGraphicFramePr>
            <p:xfrm>
              <a:off x="540056" y="2356786"/>
              <a:ext cx="9846057" cy="633159"/>
            </p:xfrm>
            <a:graphic>
              <a:graphicData uri="http://schemas.openxmlformats.org/drawingml/2006/table">
                <a:tbl>
                  <a:tblPr/>
                  <a:tblGrid>
                    <a:gridCol w="2358644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400558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2089468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</a:tblGrid>
                  <a:tr h="63315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17571" b="-1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232232223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05556" r="-66959" b="-1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677" b="-1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59" name="yt_shape_11159"/>
          <p:cNvSpPr txBox="1"/>
          <p:nvPr/>
        </p:nvSpPr>
        <p:spPr>
          <a:xfrm>
            <a:off x="540000" y="3004088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60" name="yt_table_11160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78724"/>
                  </p:ext>
                </p:extLst>
              </p:nvPr>
            </p:nvGraphicFramePr>
            <p:xfrm>
              <a:off x="540056" y="3483391"/>
              <a:ext cx="9455404" cy="995807"/>
            </p:xfrm>
            <a:graphic>
              <a:graphicData uri="http://schemas.openxmlformats.org/drawingml/2006/table">
                <a:tbl>
                  <a:tblPr/>
                  <a:tblGrid>
                    <a:gridCol w="6364224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3091180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60" name="yt_table_11160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78724"/>
                  </p:ext>
                </p:extLst>
              </p:nvPr>
            </p:nvGraphicFramePr>
            <p:xfrm>
              <a:off x="540056" y="3483391"/>
              <a:ext cx="9455404" cy="995807"/>
            </p:xfrm>
            <a:graphic>
              <a:graphicData uri="http://schemas.openxmlformats.org/drawingml/2006/table">
                <a:tbl>
                  <a:tblPr/>
                  <a:tblGrid>
                    <a:gridCol w="6364224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3091180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6114" t="-100000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664092" title="H_40.091022">
            <a:extLst>
              <a:ext uri="{FF2B5EF4-FFF2-40B4-BE49-F238E27FC236}">
                <a16:creationId xmlns:a16="http://schemas.microsoft.com/office/drawing/2014/main" id="{07570CD7-8C97-A642-50F3-2AC6B3C115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64704"/>
            <a:ext cx="2424304" cy="509156"/>
          </a:xfrm>
          <a:prstGeom prst="rect">
            <a:avLst/>
          </a:prstGeom>
        </p:spPr>
      </p:pic>
      <p:pic>
        <p:nvPicPr>
          <p:cNvPr id="5" name="yt_shape_1716043664142" title="H_26.259764">
            <a:extLst>
              <a:ext uri="{FF2B5EF4-FFF2-40B4-BE49-F238E27FC236}">
                <a16:creationId xmlns:a16="http://schemas.microsoft.com/office/drawing/2014/main" id="{961F15E3-3C02-7FC0-0179-E36C605EF7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850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1707B1-7DF7-9040-2DA9-00FFE78577EF}"/>
              </a:ext>
            </a:extLst>
          </p:cNvPr>
          <p:cNvSpPr txBox="1"/>
          <p:nvPr/>
        </p:nvSpPr>
        <p:spPr>
          <a:xfrm>
            <a:off x="7231789" y="18306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778181-86B7-C235-F351-FBFEC514B0FA}"/>
              </a:ext>
            </a:extLst>
          </p:cNvPr>
          <p:cNvSpPr txBox="1"/>
          <p:nvPr/>
        </p:nvSpPr>
        <p:spPr>
          <a:xfrm>
            <a:off x="6317389" y="29572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61" name="yt_shape_11161"/>
              <p:cNvSpPr txBox="1"/>
              <p:nvPr/>
            </p:nvSpPr>
            <p:spPr>
              <a:xfrm>
                <a:off x="540119" y="900000"/>
                <a:ext cx="11492915" cy="35272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把下列各数填在相应的集合内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f2bc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1415926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1415926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1415926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1010010001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61" name="yt_shape_11161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27248"/>
              </a:xfrm>
              <a:prstGeom prst="rect">
                <a:avLst/>
              </a:prstGeom>
              <a:blipFill>
                <a:blip r:embed="rId2"/>
                <a:stretch>
                  <a:fillRect l="-1645" b="-2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5BD7B6-6F01-B28A-D1DD-0C80AFA4989A}"/>
                  </a:ext>
                </a:extLst>
              </p:cNvPr>
              <p:cNvSpPr txBox="1"/>
              <p:nvPr/>
            </p:nvSpPr>
            <p:spPr>
              <a:xfrm>
                <a:off x="2424958" y="2284675"/>
                <a:ext cx="730262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1415926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B55BD7B6-6F01-B28A-D1DD-0C80AFA49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4958" y="2284675"/>
                <a:ext cx="7302627" cy="767474"/>
              </a:xfrm>
              <a:prstGeom prst="rect">
                <a:avLst/>
              </a:prstGeom>
              <a:blipFill>
                <a:blip r:embed="rId3"/>
                <a:stretch>
                  <a:fillRect l="-1336" r="-11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A3D267-6AF8-9178-DBA0-DDC88C49B5C0}"/>
                  </a:ext>
                </a:extLst>
              </p:cNvPr>
              <p:cNvSpPr txBox="1"/>
              <p:nvPr/>
            </p:nvSpPr>
            <p:spPr>
              <a:xfrm>
                <a:off x="2120158" y="2958537"/>
                <a:ext cx="42853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1415926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7AA3D267-6AF8-9178-DBA0-DDC88C49B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158" y="2958537"/>
                <a:ext cx="4285361" cy="767474"/>
              </a:xfrm>
              <a:prstGeom prst="rect">
                <a:avLst/>
              </a:prstGeom>
              <a:blipFill>
                <a:blip r:embed="rId4"/>
                <a:stretch>
                  <a:fillRect l="-2276" r="-21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1848A2-2400-6E36-ABBC-DF60D28FD1CF}"/>
                  </a:ext>
                </a:extLst>
              </p:cNvPr>
              <p:cNvSpPr txBox="1"/>
              <p:nvPr/>
            </p:nvSpPr>
            <p:spPr>
              <a:xfrm>
                <a:off x="2472583" y="3632399"/>
                <a:ext cx="4869751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1010010001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…，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8F1848A2-2400-6E36-ABBC-DF60D28FD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2583" y="3632399"/>
                <a:ext cx="4869751" cy="807542"/>
              </a:xfrm>
              <a:prstGeom prst="rect">
                <a:avLst/>
              </a:prstGeom>
              <a:blipFill>
                <a:blip r:embed="rId5"/>
                <a:stretch>
                  <a:fillRect r="-200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9" name="yt_shape_11169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实数的性质及实数在数轴上的表示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0" name="yt_shape_11170"/>
              <p:cNvSpPr txBox="1"/>
              <p:nvPr/>
            </p:nvSpPr>
            <p:spPr>
              <a:xfrm>
                <a:off x="540000" y="1389434"/>
                <a:ext cx="9060301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赤峰市中考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170" name="yt_shape_1117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060301" cy="464999"/>
              </a:xfrm>
              <a:prstGeom prst="rect">
                <a:avLst/>
              </a:prstGeom>
              <a:blipFill>
                <a:blip r:embed="rId2"/>
                <a:stretch>
                  <a:fillRect l="-2086" t="-5263" r="-100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73" name="yt_table_111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410985"/>
              </p:ext>
            </p:extLst>
          </p:nvPr>
        </p:nvGraphicFramePr>
        <p:xfrm>
          <a:off x="540056" y="2360034"/>
          <a:ext cx="9125904" cy="475488"/>
        </p:xfrm>
        <a:graphic>
          <a:graphicData uri="http://schemas.openxmlformats.org/drawingml/2006/table">
            <a:tbl>
              <a:tblPr/>
              <a:tblGrid>
                <a:gridCol w="2522855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540318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50539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p:pic>
        <p:nvPicPr>
          <p:cNvPr id="11172" name="yt_image_11172_skip" title="H_35.8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719" y="1905221"/>
            <a:ext cx="4823175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75" name="yt_shape_11175"/>
              <p:cNvSpPr txBox="1"/>
              <p:nvPr/>
            </p:nvSpPr>
            <p:spPr>
              <a:xfrm>
                <a:off x="540119" y="2886205"/>
                <a:ext cx="11492915" cy="14643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相反数是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在数轴上表示出下列数所对应的点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1609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方法点拨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数形结合思想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175" name="yt_shape_11175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86205"/>
                <a:ext cx="11492915" cy="1464312"/>
              </a:xfrm>
              <a:prstGeom prst="rect">
                <a:avLst/>
              </a:prstGeom>
              <a:blipFill>
                <a:blip r:embed="rId4"/>
                <a:stretch>
                  <a:fillRect l="-1645" t="-1245" b="-112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79" name="yt_image_11179" title="H_18.54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3314" y="4544633"/>
            <a:ext cx="2785370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81" name="yt_shape_11181"/>
              <p:cNvSpPr txBox="1"/>
              <p:nvPr/>
            </p:nvSpPr>
            <p:spPr>
              <a:xfrm>
                <a:off x="540000" y="4830827"/>
                <a:ext cx="613655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如下图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181" name="yt_shape_11181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0827"/>
                <a:ext cx="6136552" cy="466666"/>
              </a:xfrm>
              <a:prstGeom prst="rect">
                <a:avLst/>
              </a:prstGeom>
              <a:blipFill>
                <a:blip r:embed="rId6"/>
                <a:stretch>
                  <a:fillRect l="-3082" t="-3896" r="-198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84" name="yt_shape_11184"/>
          <p:cNvSpPr txBox="1"/>
          <p:nvPr/>
        </p:nvSpPr>
        <p:spPr>
          <a:xfrm>
            <a:off x="540000" y="5500645"/>
            <a:ext cx="4234236" cy="9545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5300" b="0" i="1" u="none" spc="-53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5300" b="0" i="0" u="none" spc="22093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</a:rPr>
              <a:t> </a:t>
            </a:r>
          </a:p>
        </p:txBody>
      </p:sp>
      <p:pic>
        <p:nvPicPr>
          <p:cNvPr id="11183" name="yt_image_11183" title="H_83.34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0000" y="5407380"/>
            <a:ext cx="2973387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664213" title="H_26.259764">
            <a:extLst>
              <a:ext uri="{FF2B5EF4-FFF2-40B4-BE49-F238E27FC236}">
                <a16:creationId xmlns:a16="http://schemas.microsoft.com/office/drawing/2014/main" id="{1300FFD2-CFBB-515E-0BF0-F6996DA06A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5304EC-6E58-06B8-FF41-10ED679E655D}"/>
              </a:ext>
            </a:extLst>
          </p:cNvPr>
          <p:cNvSpPr txBox="1"/>
          <p:nvPr/>
        </p:nvSpPr>
        <p:spPr>
          <a:xfrm>
            <a:off x="8609865" y="1342628"/>
            <a:ext cx="383286" cy="55411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E98346-0211-22AF-81FB-FA664C56CBB7}"/>
                  </a:ext>
                </a:extLst>
              </p:cNvPr>
              <p:cNvSpPr txBox="1"/>
              <p:nvPr/>
            </p:nvSpPr>
            <p:spPr>
              <a:xfrm>
                <a:off x="3504585" y="2839399"/>
                <a:ext cx="14057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A7E98346-0211-22AF-81FB-FA664C56CB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585" y="2839399"/>
                <a:ext cx="1405764" cy="613931"/>
              </a:xfrm>
              <a:prstGeom prst="rect">
                <a:avLst/>
              </a:prstGeom>
              <a:blipFill>
                <a:blip r:embed="rId9"/>
                <a:stretch>
                  <a:fillRect l="-692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C618377-F653-F848-4E1C-5C5947399285}"/>
              </a:ext>
            </a:extLst>
          </p:cNvPr>
          <p:cNvCxnSpPr/>
          <p:nvPr/>
        </p:nvCxnSpPr>
        <p:spPr>
          <a:xfrm>
            <a:off x="3289796" y="3425574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B2ECF5-0671-26F7-F94E-C13423CECDB6}"/>
                  </a:ext>
                </a:extLst>
              </p:cNvPr>
              <p:cNvSpPr txBox="1"/>
              <p:nvPr/>
            </p:nvSpPr>
            <p:spPr>
              <a:xfrm>
                <a:off x="6559062" y="2839399"/>
                <a:ext cx="14057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53B2ECF5-0671-26F7-F94E-C13423CECD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9062" y="2839399"/>
                <a:ext cx="1405764" cy="613931"/>
              </a:xfrm>
              <a:prstGeom prst="rect">
                <a:avLst/>
              </a:prstGeom>
              <a:blipFill>
                <a:blip r:embed="rId10"/>
                <a:stretch>
                  <a:fillRect l="-692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5084853-C72C-E940-6A1F-F5B8C6AB0899}"/>
              </a:ext>
            </a:extLst>
          </p:cNvPr>
          <p:cNvCxnSpPr/>
          <p:nvPr/>
        </p:nvCxnSpPr>
        <p:spPr>
          <a:xfrm>
            <a:off x="6344273" y="3425574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E49D1B3-2A92-70C2-19DB-9933FE67EF1A}"/>
                  </a:ext>
                </a:extLst>
              </p:cNvPr>
              <p:cNvSpPr txBox="1"/>
              <p:nvPr/>
            </p:nvSpPr>
            <p:spPr>
              <a:xfrm>
                <a:off x="449989" y="4784021"/>
                <a:ext cx="62572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如下图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8" name="文本框 7" descr="{'rangeId': 11, 'mathAnswerShape': 1}">
                <a:extLst>
                  <a:ext uri="{FF2B5EF4-FFF2-40B4-BE49-F238E27FC236}">
                    <a16:creationId xmlns:a16="http://schemas.microsoft.com/office/drawing/2014/main" id="{7E49D1B3-2A92-70C2-19DB-9933FE67EF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4021"/>
                <a:ext cx="6257290" cy="555765"/>
              </a:xfrm>
              <a:prstGeom prst="rect">
                <a:avLst/>
              </a:prstGeom>
              <a:blipFill>
                <a:blip r:embed="rId11"/>
                <a:stretch>
                  <a:fillRect l="-1559" r="-146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" name="yt_shape_11186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实数的运算</a:t>
            </a:r>
          </a:p>
        </p:txBody>
      </p:sp>
      <p:sp>
        <p:nvSpPr>
          <p:cNvPr id="11187" name="yt_shape_11187"/>
          <p:cNvSpPr txBox="1"/>
          <p:nvPr/>
        </p:nvSpPr>
        <p:spPr>
          <a:xfrm>
            <a:off x="540000" y="1389434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88" name="yt_table_11188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9463556"/>
                  </p:ext>
                </p:extLst>
              </p:nvPr>
            </p:nvGraphicFramePr>
            <p:xfrm>
              <a:off x="540056" y="1868737"/>
              <a:ext cx="6883210" cy="1100900"/>
            </p:xfrm>
            <a:graphic>
              <a:graphicData uri="http://schemas.openxmlformats.org/drawingml/2006/table">
                <a:tbl>
                  <a:tblPr/>
                  <a:tblGrid>
                    <a:gridCol w="3941382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2941828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188" name="yt_table_11188" descr="{&quot;rangeId&quot;:13,&quot;type&quot;:&quot;Option&quot;}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9463556"/>
                  </p:ext>
                </p:extLst>
              </p:nvPr>
            </p:nvGraphicFramePr>
            <p:xfrm>
              <a:off x="540056" y="1868737"/>
              <a:ext cx="6883210" cy="982854"/>
            </p:xfrm>
            <a:graphic>
              <a:graphicData uri="http://schemas.openxmlformats.org/drawingml/2006/table">
                <a:tbl>
                  <a:tblPr/>
                  <a:tblGrid>
                    <a:gridCol w="3941382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2941828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652" b="-1270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954" b="-1270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0390" r="-7465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954" t="-110390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89" name="yt_shape_11189"/>
              <p:cNvSpPr txBox="1"/>
              <p:nvPr/>
            </p:nvSpPr>
            <p:spPr>
              <a:xfrm>
                <a:off x="540000" y="2902162"/>
                <a:ext cx="6553332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的结果等于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1189" name="yt_shape_11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2162"/>
                <a:ext cx="6553332" cy="953915"/>
              </a:xfrm>
              <a:prstGeom prst="rect">
                <a:avLst/>
              </a:prstGeom>
              <a:blipFill>
                <a:blip r:embed="rId3"/>
                <a:stretch>
                  <a:fillRect l="-2884" t="-637" r="-1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64273" title="H_26.259764">
            <a:extLst>
              <a:ext uri="{FF2B5EF4-FFF2-40B4-BE49-F238E27FC236}">
                <a16:creationId xmlns:a16="http://schemas.microsoft.com/office/drawing/2014/main" id="{A5851E47-D61F-4585-2B34-DC34A696CB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484C4D-B652-EBB0-92CD-2A3C72D98F4A}"/>
              </a:ext>
            </a:extLst>
          </p:cNvPr>
          <p:cNvSpPr txBox="1"/>
          <p:nvPr/>
        </p:nvSpPr>
        <p:spPr>
          <a:xfrm>
            <a:off x="4488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5201ED-54C8-42DB-44BB-23F8048C1821}"/>
              </a:ext>
            </a:extLst>
          </p:cNvPr>
          <p:cNvSpPr txBox="1"/>
          <p:nvPr/>
        </p:nvSpPr>
        <p:spPr>
          <a:xfrm>
            <a:off x="6330343" y="2855356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2" name="yt_shape_11192"/>
              <p:cNvSpPr txBox="1"/>
              <p:nvPr/>
            </p:nvSpPr>
            <p:spPr>
              <a:xfrm>
                <a:off x="540000" y="900000"/>
                <a:ext cx="4565673" cy="32903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192" name="yt_shape_11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65673" cy="3290388"/>
              </a:xfrm>
              <a:prstGeom prst="rect">
                <a:avLst/>
              </a:prstGeom>
              <a:blipFill>
                <a:blip r:embed="rId2"/>
                <a:stretch>
                  <a:fillRect l="-4139" t="-1670" r="-3071" b="-19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ED6ACA-9AEB-3B88-6865-671A53DD9410}"/>
                  </a:ext>
                </a:extLst>
              </p:cNvPr>
              <p:cNvSpPr txBox="1"/>
              <p:nvPr/>
            </p:nvSpPr>
            <p:spPr>
              <a:xfrm>
                <a:off x="449989" y="1898048"/>
                <a:ext cx="447319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ED6ACA-9AEB-3B88-6865-671A53DD9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8048"/>
                <a:ext cx="4473194" cy="618693"/>
              </a:xfrm>
              <a:prstGeom prst="rect">
                <a:avLst/>
              </a:prstGeom>
              <a:blipFill>
                <a:blip r:embed="rId3"/>
                <a:stretch>
                  <a:fillRect l="-2180" b="-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90275F-8535-6C10-8BDB-75D89A54E5DF}"/>
                  </a:ext>
                </a:extLst>
              </p:cNvPr>
              <p:cNvSpPr txBox="1"/>
              <p:nvPr/>
            </p:nvSpPr>
            <p:spPr>
              <a:xfrm>
                <a:off x="449989" y="2423129"/>
                <a:ext cx="202184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90275F-8535-6C10-8BDB-75D89A54E5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3129"/>
                <a:ext cx="2021841" cy="618694"/>
              </a:xfrm>
              <a:prstGeom prst="rect">
                <a:avLst/>
              </a:prstGeom>
              <a:blipFill>
                <a:blip r:embed="rId4"/>
                <a:stretch>
                  <a:fillRect l="-4834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6C899A-6180-8ABE-9241-6E07C1DDE1A6}"/>
                  </a:ext>
                </a:extLst>
              </p:cNvPr>
              <p:cNvSpPr txBox="1"/>
              <p:nvPr/>
            </p:nvSpPr>
            <p:spPr>
              <a:xfrm>
                <a:off x="449989" y="3650140"/>
                <a:ext cx="354393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6C899A-6180-8ABE-9241-6E07C1DDE1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0140"/>
                <a:ext cx="3543935" cy="613931"/>
              </a:xfrm>
              <a:prstGeom prst="rect">
                <a:avLst/>
              </a:prstGeom>
              <a:blipFill>
                <a:blip r:embed="rId5"/>
                <a:stretch>
                  <a:fillRect l="-2754" r="-275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A00448-8764-CF3B-0836-3A5A1D53D139}"/>
                  </a:ext>
                </a:extLst>
              </p:cNvPr>
              <p:cNvSpPr txBox="1"/>
              <p:nvPr/>
            </p:nvSpPr>
            <p:spPr>
              <a:xfrm>
                <a:off x="449989" y="4170459"/>
                <a:ext cx="187883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A00448-8764-CF3B-0836-3A5A1D53D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0459"/>
                <a:ext cx="1878839" cy="554685"/>
              </a:xfrm>
              <a:prstGeom prst="rect">
                <a:avLst/>
              </a:prstGeom>
              <a:blipFill>
                <a:blip r:embed="rId6"/>
                <a:stretch>
                  <a:fillRect l="-5195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0" name="yt_shape_11200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考虑不周而漏解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1" name="yt_shape_11201"/>
              <p:cNvSpPr txBox="1"/>
              <p:nvPr/>
            </p:nvSpPr>
            <p:spPr>
              <a:xfrm>
                <a:off x="540119" y="1389434"/>
                <a:ext cx="11492915" cy="20000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数轴上有两个点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47f6,isEnd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所表示的实数是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数形结合法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长为半径画弧交数轴于点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c1c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01" name="yt_shape_11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000099"/>
              </a:xfrm>
              <a:prstGeom prst="rect">
                <a:avLst/>
              </a:prstGeom>
              <a:blipFill>
                <a:blip r:embed="rId2"/>
                <a:stretch>
                  <a:fillRect l="-1645" t="-1220" b="-8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5" name="yt_image_11205" title="H_57.4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8764" y="3583650"/>
            <a:ext cx="3594470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6043664340" title="H_26.259764">
            <a:extLst>
              <a:ext uri="{FF2B5EF4-FFF2-40B4-BE49-F238E27FC236}">
                <a16:creationId xmlns:a16="http://schemas.microsoft.com/office/drawing/2014/main" id="{B4C4B498-6459-DCE3-2E77-D49A675DF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28472E-7477-4623-2F8D-591B8A4FBAC0}"/>
                  </a:ext>
                </a:extLst>
              </p:cNvPr>
              <p:cNvSpPr txBox="1"/>
              <p:nvPr/>
            </p:nvSpPr>
            <p:spPr>
              <a:xfrm>
                <a:off x="5655521" y="1781997"/>
                <a:ext cx="25838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6, 'hasSerialNum': 1, 'mathAnswerShape': 1}">
                <a:extLst>
                  <a:ext uri="{FF2B5EF4-FFF2-40B4-BE49-F238E27FC236}">
                    <a16:creationId xmlns:a16="http://schemas.microsoft.com/office/drawing/2014/main" id="{E028472E-7477-4623-2F8D-591B8A4FB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5521" y="1781997"/>
                <a:ext cx="2583815" cy="613931"/>
              </a:xfrm>
              <a:prstGeom prst="rect">
                <a:avLst/>
              </a:prstGeom>
              <a:blipFill>
                <a:blip r:embed="rId5"/>
                <a:stretch>
                  <a:fillRect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21FE1D-8F98-FE19-2608-A1A76F109B2D}"/>
                  </a:ext>
                </a:extLst>
              </p:cNvPr>
              <p:cNvSpPr txBox="1"/>
              <p:nvPr/>
            </p:nvSpPr>
            <p:spPr>
              <a:xfrm>
                <a:off x="2529733" y="2777804"/>
                <a:ext cx="26314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F221FE1D-8F98-FE19-2608-A1A76F109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733" y="2777804"/>
                <a:ext cx="2631441" cy="558242"/>
              </a:xfrm>
              <a:prstGeom prst="rect">
                <a:avLst/>
              </a:prstGeom>
              <a:blipFill>
                <a:blip r:embed="rId6"/>
                <a:stretch>
                  <a:fillRect l="-3704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8" name="yt_shape_1120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07" name="yt_image_11207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10" name="yt_shape_11210"/>
              <p:cNvSpPr txBox="1"/>
              <p:nvPr/>
            </p:nvSpPr>
            <p:spPr>
              <a:xfrm>
                <a:off x="540000" y="1482165"/>
                <a:ext cx="6353534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210" name="yt_shape_1121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353534" cy="466218"/>
              </a:xfrm>
              <a:prstGeom prst="rect">
                <a:avLst/>
              </a:prstGeom>
              <a:blipFill>
                <a:blip r:embed="rId3"/>
                <a:stretch>
                  <a:fillRect l="-2975" t="-3896" r="-191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12" name="yt_table_11212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78772"/>
                  </p:ext>
                </p:extLst>
              </p:nvPr>
            </p:nvGraphicFramePr>
            <p:xfrm>
              <a:off x="540056" y="1999171"/>
              <a:ext cx="4882134" cy="1040638"/>
            </p:xfrm>
            <a:graphic>
              <a:graphicData uri="http://schemas.openxmlformats.org/drawingml/2006/table">
                <a:tbl>
                  <a:tblPr/>
                  <a:tblGrid>
                    <a:gridCol w="3021457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860677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212" name="yt_table_11212" descr="{&quot;rangeId&quot;:18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78772"/>
                  </p:ext>
                </p:extLst>
              </p:nvPr>
            </p:nvGraphicFramePr>
            <p:xfrm>
              <a:off x="540056" y="1999171"/>
              <a:ext cx="4882134" cy="922148"/>
            </p:xfrm>
            <a:graphic>
              <a:graphicData uri="http://schemas.openxmlformats.org/drawingml/2006/table">
                <a:tbl>
                  <a:tblPr/>
                  <a:tblGrid>
                    <a:gridCol w="3021457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860677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896" r="-61694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092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5263" r="-6169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13" name="yt_shape_11213"/>
              <p:cNvSpPr txBox="1"/>
              <p:nvPr/>
            </p:nvSpPr>
            <p:spPr>
              <a:xfrm>
                <a:off x="540119" y="2971903"/>
                <a:ext cx="11492915" cy="27320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绝对值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fb6d,isEnd"/>
                  </a:rPr>
                  <a:t>的大小关系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宁夏自治区中考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e8a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213" name="yt_shape_112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1903"/>
                <a:ext cx="11492915" cy="2732095"/>
              </a:xfrm>
              <a:prstGeom prst="rect">
                <a:avLst/>
              </a:prstGeom>
              <a:blipFill>
                <a:blip r:embed="rId5"/>
                <a:stretch>
                  <a:fillRect l="-1645" t="-893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19" name="yt_image_11219" title="H_34.47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8371" y="5759861"/>
            <a:ext cx="2675257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69153E-5B18-1887-8C6B-57FAB778F22F}"/>
              </a:ext>
            </a:extLst>
          </p:cNvPr>
          <p:cNvSpPr txBox="1"/>
          <p:nvPr/>
        </p:nvSpPr>
        <p:spPr>
          <a:xfrm>
            <a:off x="5911815" y="1435359"/>
            <a:ext cx="400748" cy="555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DD4CFC-3826-3A3A-2F9A-5165C2FD40B7}"/>
              </a:ext>
            </a:extLst>
          </p:cNvPr>
          <p:cNvSpPr txBox="1"/>
          <p:nvPr/>
        </p:nvSpPr>
        <p:spPr>
          <a:xfrm>
            <a:off x="1107333" y="3446877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C726AE-2E59-D370-020A-F8346FA9A843}"/>
                  </a:ext>
                </a:extLst>
              </p:cNvPr>
              <p:cNvSpPr txBox="1"/>
              <p:nvPr/>
            </p:nvSpPr>
            <p:spPr>
              <a:xfrm>
                <a:off x="7978414" y="3922365"/>
                <a:ext cx="1100964" cy="8643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4" name="文本框 3" descr="{'rangeId': 19, 'hasSerialNum': 1, 'mathAnswerShape': 1}">
                <a:extLst>
                  <a:ext uri="{FF2B5EF4-FFF2-40B4-BE49-F238E27FC236}">
                    <a16:creationId xmlns:a16="http://schemas.microsoft.com/office/drawing/2014/main" id="{D9C726AE-2E59-D370-020A-F8346FA9A8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8414" y="3922365"/>
                <a:ext cx="1100964" cy="864375"/>
              </a:xfrm>
              <a:prstGeom prst="rect">
                <a:avLst/>
              </a:prstGeom>
              <a:blipFill>
                <a:blip r:embed="rId7"/>
                <a:stretch>
                  <a:fillRect l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53F6AC2-8E63-B607-8779-D8D2018D785B}"/>
              </a:ext>
            </a:extLst>
          </p:cNvPr>
          <p:cNvCxnSpPr/>
          <p:nvPr/>
        </p:nvCxnSpPr>
        <p:spPr>
          <a:xfrm>
            <a:off x="7763625" y="4758984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D17558-D58A-AF3B-6C09-951D9223B314}"/>
                  </a:ext>
                </a:extLst>
              </p:cNvPr>
              <p:cNvSpPr txBox="1"/>
              <p:nvPr/>
            </p:nvSpPr>
            <p:spPr>
              <a:xfrm>
                <a:off x="7344748" y="5168616"/>
                <a:ext cx="15581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6" name="文本框 5" descr="{'rangeId': 19, 'hasSerialNum': 1, 'mathAnswerShape': 1}">
                <a:extLst>
                  <a:ext uri="{FF2B5EF4-FFF2-40B4-BE49-F238E27FC236}">
                    <a16:creationId xmlns:a16="http://schemas.microsoft.com/office/drawing/2014/main" id="{D9D17558-D58A-AF3B-6C09-951D9223B3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4748" y="5168616"/>
                <a:ext cx="1558163" cy="555765"/>
              </a:xfrm>
              <a:prstGeom prst="rect">
                <a:avLst/>
              </a:prstGeom>
              <a:blipFill>
                <a:blip r:embed="rId8"/>
                <a:stretch>
                  <a:fillRect l="-627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ADE8C9A-CC40-AE9D-3F04-49354BE5CF58}"/>
              </a:ext>
            </a:extLst>
          </p:cNvPr>
          <p:cNvCxnSpPr/>
          <p:nvPr/>
        </p:nvCxnSpPr>
        <p:spPr>
          <a:xfrm>
            <a:off x="7129959" y="5696625"/>
            <a:ext cx="16829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666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_⨹_1_1e8ad,isEnd</vt:lpstr>
      <vt:lpstr>_⨹_1_39a46</vt:lpstr>
      <vt:lpstr>_⨹_1_3f410</vt:lpstr>
      <vt:lpstr>_⨹_1_42ae7</vt:lpstr>
      <vt:lpstr>_⨹_1_46fdc,isEnd</vt:lpstr>
      <vt:lpstr>_⨹_1_51609</vt:lpstr>
      <vt:lpstr>_⨹_1_547f6,isEnd</vt:lpstr>
      <vt:lpstr>_⨹_1_8c1c2,isEnd</vt:lpstr>
      <vt:lpstr>_⨹_1_ab71b,isEnd</vt:lpstr>
      <vt:lpstr>_⨹_1_ef2bc</vt:lpstr>
      <vt:lpstr>_⨹_16_bdde7</vt:lpstr>
      <vt:lpstr>_⨹_2_288b5</vt:lpstr>
      <vt:lpstr>_⨹_2_633cf</vt:lpstr>
      <vt:lpstr>_⨹_5_cfb6d,isEnd</vt:lpstr>
      <vt:lpstr>_⨹_6_0e99c</vt:lpstr>
      <vt:lpstr>_⨹_6_f05e9</vt:lpstr>
      <vt:lpstr>Finished</vt:lpstr>
      <vt:lpstr>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Segoe UI Symbol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2024-05-18T14:44:41Z</dcterms:created>
  <dcterms:modified xsi:type="dcterms:W3CDTF">2024-05-22T06:32:01Z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