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74" r:id="rId16"/>
    <p:sldId id="335" r:id="rId17"/>
    <p:sldId id="375" r:id="rId18"/>
    <p:sldId id="376" r:id="rId19"/>
    <p:sldId id="377" r:id="rId20"/>
    <p:sldId id="378" r:id="rId21"/>
    <p:sldId id="330" r:id="rId22"/>
    <p:sldId id="329" r:id="rId23"/>
    <p:sldId id="37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909570"/>
            <a:ext cx="78105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5088915"/>
            <a:ext cx="419047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4192941"/>
            <a:ext cx="60952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5020" y="2999740"/>
            <a:ext cx="21088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4125747"/>
            <a:ext cx="323809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2352040" y="5805170"/>
            <a:ext cx="8184605" cy="76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43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120" y="1157605"/>
            <a:ext cx="649541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1740" y="2131695"/>
            <a:ext cx="526732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0000" y="2877185"/>
            <a:ext cx="62077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6805" y="3797300"/>
            <a:ext cx="60706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6330" y="4646930"/>
            <a:ext cx="312737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" y="548640"/>
            <a:ext cx="9759950" cy="517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3860800"/>
            <a:ext cx="3036570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9"/>
          <a:stretch>
            <a:fillRect/>
          </a:stretch>
        </p:blipFill>
        <p:spPr>
          <a:xfrm>
            <a:off x="1343660" y="692150"/>
            <a:ext cx="10347960" cy="162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 r="23964"/>
          <a:stretch>
            <a:fillRect/>
          </a:stretch>
        </p:blipFill>
        <p:spPr>
          <a:xfrm>
            <a:off x="2712085" y="2924810"/>
            <a:ext cx="5151120" cy="379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79"/>
          <a:stretch>
            <a:fillRect/>
          </a:stretch>
        </p:blipFill>
        <p:spPr>
          <a:xfrm>
            <a:off x="1391920" y="2060575"/>
            <a:ext cx="10800080" cy="94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2276475"/>
            <a:ext cx="82918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924810"/>
            <a:ext cx="3876675" cy="373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6"/>
          <a:stretch>
            <a:fillRect/>
          </a:stretch>
        </p:blipFill>
        <p:spPr>
          <a:xfrm>
            <a:off x="1343660" y="765360"/>
            <a:ext cx="10800080" cy="30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909320"/>
            <a:ext cx="1000252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2132965"/>
            <a:ext cx="939165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540" y="2277110"/>
            <a:ext cx="7353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274695"/>
            <a:ext cx="78759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 r="23964"/>
          <a:stretch>
            <a:fillRect/>
          </a:stretch>
        </p:blipFill>
        <p:spPr>
          <a:xfrm>
            <a:off x="4344035" y="3983355"/>
            <a:ext cx="3694430" cy="272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21030"/>
            <a:ext cx="8315960" cy="625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3573145"/>
            <a:ext cx="4560570" cy="19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589270"/>
            <a:ext cx="459676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10800000" cy="21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1" t="47212"/>
          <a:stretch>
            <a:fillRect/>
          </a:stretch>
        </p:blipFill>
        <p:spPr>
          <a:xfrm>
            <a:off x="4631055" y="3429000"/>
            <a:ext cx="3419475" cy="330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0605" y="912495"/>
            <a:ext cx="985202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2492375"/>
            <a:ext cx="695134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3088938"/>
            <a:ext cx="428570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9695180" cy="416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06" t="8906" r="11111" b="8893"/>
          <a:stretch>
            <a:fillRect/>
          </a:stretch>
        </p:blipFill>
        <p:spPr>
          <a:xfrm>
            <a:off x="6456045" y="3933190"/>
            <a:ext cx="2868295" cy="28181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06" t="8906" r="11111" b="8893"/>
          <a:stretch>
            <a:fillRect/>
          </a:stretch>
        </p:blipFill>
        <p:spPr>
          <a:xfrm>
            <a:off x="9192260" y="2493010"/>
            <a:ext cx="2868295" cy="28181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34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1261443"/>
            <a:ext cx="2628571" cy="4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196340"/>
            <a:ext cx="4208780" cy="4128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2065655"/>
            <a:ext cx="514159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3804920"/>
            <a:ext cx="36131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250"/>
            <a:ext cx="9779000" cy="440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3933190"/>
            <a:ext cx="4353560" cy="29044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972000"/>
            <a:ext cx="9395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0790" y="2696210"/>
            <a:ext cx="17945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9580" y="3698676"/>
            <a:ext cx="1143335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1158" y="3698676"/>
            <a:ext cx="1143335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8055" y="2486660"/>
            <a:ext cx="3525520" cy="235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46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560" y="1229360"/>
            <a:ext cx="40951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60" y="2087245"/>
            <a:ext cx="15392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54655" y="2087245"/>
            <a:ext cx="24364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474" y="2954769"/>
            <a:ext cx="1238095" cy="4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3822065"/>
            <a:ext cx="42646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474" y="4699224"/>
            <a:ext cx="8133333" cy="4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144317"/>
            <a:ext cx="342857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6190" y="3898029"/>
            <a:ext cx="428571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3019899"/>
            <a:ext cx="34285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2105397"/>
            <a:ext cx="380952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6190" y="4676971"/>
            <a:ext cx="428571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38"/>
          <a:stretch>
            <a:fillRect/>
          </a:stretch>
        </p:blipFill>
        <p:spPr>
          <a:xfrm>
            <a:off x="720090" y="613410"/>
            <a:ext cx="10800080" cy="34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452895"/>
            <a:ext cx="342857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58" r="72889"/>
          <a:stretch>
            <a:fillRect/>
          </a:stretch>
        </p:blipFill>
        <p:spPr>
          <a:xfrm>
            <a:off x="720090" y="5154295"/>
            <a:ext cx="2927985" cy="167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7" t="67458" r="30221"/>
          <a:stretch>
            <a:fillRect/>
          </a:stretch>
        </p:blipFill>
        <p:spPr>
          <a:xfrm>
            <a:off x="9038590" y="5154295"/>
            <a:ext cx="2087880" cy="167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4728210" y="2996565"/>
            <a:ext cx="3842385" cy="346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03"/>
          <a:stretch>
            <a:fillRect/>
          </a:stretch>
        </p:blipFill>
        <p:spPr>
          <a:xfrm>
            <a:off x="720090" y="469900"/>
            <a:ext cx="1080008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904" y="2892341"/>
            <a:ext cx="428571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3" r="64887"/>
          <a:stretch>
            <a:fillRect/>
          </a:stretch>
        </p:blipFill>
        <p:spPr>
          <a:xfrm>
            <a:off x="720090" y="4794885"/>
            <a:ext cx="3792220" cy="204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r="17551"/>
          <a:stretch>
            <a:fillRect/>
          </a:stretch>
        </p:blipFill>
        <p:spPr>
          <a:xfrm>
            <a:off x="4728210" y="2420620"/>
            <a:ext cx="2929255" cy="373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 t="60893" r="14887"/>
          <a:stretch>
            <a:fillRect/>
          </a:stretch>
        </p:blipFill>
        <p:spPr>
          <a:xfrm>
            <a:off x="6666230" y="4794885"/>
            <a:ext cx="4896485" cy="204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0370" y="3939540"/>
            <a:ext cx="21101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2192722"/>
            <a:ext cx="1323809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4100100"/>
            <a:ext cx="209523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