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25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5" d="100"/>
          <a:sy n="65" d="100"/>
        </p:scale>
        <p:origin x="72" y="6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5" name="yt_shape_10395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有一块直角三角形纸片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fbc2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斜边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翻折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落在直角边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折痕为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b555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99" name="yt_table_1039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4226789"/>
              </p:ext>
            </p:extLst>
          </p:nvPr>
        </p:nvGraphicFramePr>
        <p:xfrm>
          <a:off x="540056" y="2339566"/>
          <a:ext cx="4334193" cy="950976"/>
        </p:xfrm>
        <a:graphic>
          <a:graphicData uri="http://schemas.openxmlformats.org/drawingml/2006/table">
            <a:tbl>
              <a:tblPr/>
              <a:tblGrid>
                <a:gridCol w="2489518">
                  <a:extLst>
                    <a:ext uri="{9D8B030D-6E8A-4147-A177-3AD203B41FA5}">
                      <a16:colId xmlns:a16="http://schemas.microsoft.com/office/drawing/2014/main" val="10046"/>
                    </a:ext>
                  </a:extLst>
                </a:gridCol>
                <a:gridCol w="1844675">
                  <a:extLst>
                    <a:ext uri="{9D8B030D-6E8A-4147-A177-3AD203B41FA5}">
                      <a16:colId xmlns:a16="http://schemas.microsoft.com/office/drawing/2014/main" val="100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grpSp>
        <p:nvGrpSpPr>
          <p:cNvPr id="10396" name="yt_shape_10396_skip" title="H_157.2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602159" y="2339566"/>
            <a:ext cx="1047555" cy="1997343"/>
            <a:chOff x="0" y="0"/>
            <a:chExt cx="1047555" cy="1997343"/>
          </a:xfrm>
        </p:grpSpPr>
        <p:pic>
          <p:nvPicPr>
            <p:cNvPr id="2" name="yt_image_10396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047555" cy="16013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98" name="yt_shape_10398"/>
            <p:cNvSpPr txBox="1"/>
            <p:nvPr/>
          </p:nvSpPr>
          <p:spPr>
            <a:xfrm>
              <a:off x="-9503" y="163734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569581B-B237-1BD1-80EE-E1584017AEAF}"/>
              </a:ext>
            </a:extLst>
          </p:cNvPr>
          <p:cNvSpPr txBox="1"/>
          <p:nvPr/>
        </p:nvSpPr>
        <p:spPr>
          <a:xfrm>
            <a:off x="13645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1" name="yt_shape_10401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济宁市中考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三角形纸片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5458"/>
              </a:rPr>
              <a:t>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的直线将纸片折叠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再折叠纸片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48c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若折痕与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的交点为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405" name="yt_table_10405_skip" title="H_50.6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36388661"/>
                  </p:ext>
                </p:extLst>
              </p:nvPr>
            </p:nvGraphicFramePr>
            <p:xfrm>
              <a:off x="540056" y="2339566"/>
              <a:ext cx="7500304" cy="682181"/>
            </p:xfrm>
            <a:graphic>
              <a:graphicData uri="http://schemas.openxmlformats.org/drawingml/2006/table">
                <a:tbl>
                  <a:tblPr/>
                  <a:tblGrid>
                    <a:gridCol w="2213293">
                      <a:extLst>
                        <a:ext uri="{9D8B030D-6E8A-4147-A177-3AD203B41FA5}">
                          <a16:colId xmlns:a16="http://schemas.microsoft.com/office/drawing/2014/main" val="10048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049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050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05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405" name="yt_table_10405_skip" descr="{&quot;rangeId&quot;:2,&quot;type&quot;:&quot;Option&quot;,&quot;drawing&quot;:[&quot;yt_shape_10402&quot;]}" title="H_50.6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36388661"/>
                  </p:ext>
                </p:extLst>
              </p:nvPr>
            </p:nvGraphicFramePr>
            <p:xfrm>
              <a:off x="540056" y="2339566"/>
              <a:ext cx="7500304" cy="642874"/>
            </p:xfrm>
            <a:graphic>
              <a:graphicData uri="http://schemas.openxmlformats.org/drawingml/2006/table">
                <a:tbl>
                  <a:tblPr/>
                  <a:tblGrid>
                    <a:gridCol w="2213293">
                      <a:extLst>
                        <a:ext uri="{9D8B030D-6E8A-4147-A177-3AD203B41FA5}">
                          <a16:colId xmlns:a16="http://schemas.microsoft.com/office/drawing/2014/main" val="10048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049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050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051"/>
                        </a:ext>
                      </a:extLst>
                    </a:gridCol>
                  </a:tblGrid>
                  <a:tr h="6428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39118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6765" r="-155294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7375" r="-55752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51323" b="-1495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402" name="yt_shape_10402_skip" title="H_123.1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97019" y="2339566"/>
            <a:ext cx="1652828" cy="1564146"/>
            <a:chOff x="0" y="0"/>
            <a:chExt cx="1652828" cy="1564146"/>
          </a:xfrm>
        </p:grpSpPr>
        <p:pic>
          <p:nvPicPr>
            <p:cNvPr id="2" name="yt_image_10402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52828" cy="11681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04" name="yt_shape_10404"/>
            <p:cNvSpPr txBox="1"/>
            <p:nvPr/>
          </p:nvSpPr>
          <p:spPr>
            <a:xfrm>
              <a:off x="293133" y="120414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第2题图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D2E9AF2-C392-A26C-89CD-33A75FEBD694}"/>
              </a:ext>
            </a:extLst>
          </p:cNvPr>
          <p:cNvSpPr txBox="1"/>
          <p:nvPr/>
        </p:nvSpPr>
        <p:spPr>
          <a:xfrm>
            <a:off x="7436696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6" name="yt_shape_1040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有一块直角三角形纸片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两直角边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现将直角边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6fc3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落在斜边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410" name="yt_shape_10410"/>
          <p:cNvSpPr txBox="1"/>
          <p:nvPr/>
        </p:nvSpPr>
        <p:spPr>
          <a:xfrm>
            <a:off x="540000" y="388922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407" name="yt_shape_10407" title="H_143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2486" y="2011799"/>
            <a:ext cx="1827027" cy="1827036"/>
            <a:chOff x="0" y="0"/>
            <a:chExt cx="1827027" cy="1827036"/>
          </a:xfrm>
        </p:grpSpPr>
        <p:pic>
          <p:nvPicPr>
            <p:cNvPr id="2" name="yt_image_1040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27027" cy="1431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09" name="yt_shape_10409"/>
            <p:cNvSpPr txBox="1"/>
            <p:nvPr/>
          </p:nvSpPr>
          <p:spPr>
            <a:xfrm>
              <a:off x="380232" y="14670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F0572D3-C527-CF69-98FF-A8C068B31003}"/>
              </a:ext>
            </a:extLst>
          </p:cNvPr>
          <p:cNvSpPr txBox="1"/>
          <p:nvPr/>
        </p:nvSpPr>
        <p:spPr>
          <a:xfrm>
            <a:off x="8613032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1" name="yt_shape_1041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ae33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折痕为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415" name="yt_shape_10415"/>
          <p:cNvSpPr txBox="1"/>
          <p:nvPr/>
        </p:nvSpPr>
        <p:spPr>
          <a:xfrm>
            <a:off x="540000" y="3939501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412" name="yt_shape_10412" title="H_147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75285" y="2011799"/>
            <a:ext cx="1841428" cy="1877328"/>
            <a:chOff x="0" y="0"/>
            <a:chExt cx="1841428" cy="1877328"/>
          </a:xfrm>
        </p:grpSpPr>
        <p:pic>
          <p:nvPicPr>
            <p:cNvPr id="2" name="yt_image_10412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41428" cy="1481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14" name="yt_shape_10414"/>
            <p:cNvSpPr txBox="1"/>
            <p:nvPr/>
          </p:nvSpPr>
          <p:spPr>
            <a:xfrm>
              <a:off x="387433" y="15173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058D4C6-D9C9-A13F-7CE9-E32F219260FA}"/>
              </a:ext>
            </a:extLst>
          </p:cNvPr>
          <p:cNvSpPr txBox="1"/>
          <p:nvPr/>
        </p:nvSpPr>
        <p:spPr>
          <a:xfrm>
            <a:off x="6711207" y="1328682"/>
            <a:ext cx="63728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6" name="yt_shape_1041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将长方形纸片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边的中点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39fa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420" name="yt_shape_10420"/>
          <p:cNvSpPr txBox="1"/>
          <p:nvPr/>
        </p:nvSpPr>
        <p:spPr>
          <a:xfrm>
            <a:off x="540000" y="4010351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417" name="yt_shape_10417" title="H_153.4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11216" y="2011799"/>
            <a:ext cx="1969567" cy="1948194"/>
            <a:chOff x="0" y="0"/>
            <a:chExt cx="1969567" cy="1948194"/>
          </a:xfrm>
        </p:grpSpPr>
        <p:pic>
          <p:nvPicPr>
            <p:cNvPr id="2" name="yt_image_1041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69567" cy="1552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19" name="yt_shape_10419"/>
            <p:cNvSpPr txBox="1"/>
            <p:nvPr/>
          </p:nvSpPr>
          <p:spPr>
            <a:xfrm>
              <a:off x="451502" y="158819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第5题图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2890C2D-EA8C-A8B5-CEC4-F2A63D575C84}"/>
              </a:ext>
            </a:extLst>
          </p:cNvPr>
          <p:cNvSpPr txBox="1"/>
          <p:nvPr/>
        </p:nvSpPr>
        <p:spPr>
          <a:xfrm>
            <a:off x="7287471" y="132868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21" name="yt_shape_10421"/>
              <p:cNvSpPr txBox="1"/>
              <p:nvPr/>
            </p:nvSpPr>
            <p:spPr>
              <a:xfrm>
                <a:off x="540119" y="900000"/>
                <a:ext cx="11492915" cy="11203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徐州市中考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将长方形纸片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沿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折叠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落在边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上的点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a2709,isEnd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21" name="yt_shape_104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20371"/>
              </a:xfrm>
              <a:prstGeom prst="rect">
                <a:avLst/>
              </a:prstGeom>
              <a:blipFill>
                <a:blip r:embed="rId2"/>
                <a:stretch>
                  <a:fillRect l="-1645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426" name="yt_shape_10426"/>
          <p:cNvSpPr txBox="1"/>
          <p:nvPr/>
        </p:nvSpPr>
        <p:spPr>
          <a:xfrm>
            <a:off x="540000" y="388725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423" name="yt_shape_10423" title="H_127.03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3097" y="2223523"/>
            <a:ext cx="1645804" cy="1613295"/>
            <a:chOff x="0" y="0"/>
            <a:chExt cx="1645804" cy="1613295"/>
          </a:xfrm>
        </p:grpSpPr>
        <p:pic>
          <p:nvPicPr>
            <p:cNvPr id="2" name="yt_image_10423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45804" cy="121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25" name="yt_shape_10425"/>
            <p:cNvSpPr txBox="1"/>
            <p:nvPr/>
          </p:nvSpPr>
          <p:spPr>
            <a:xfrm>
              <a:off x="289621" y="125329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第6题图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C0F5BC3-401D-5D13-CE3B-610F82D7F3C4}"/>
                  </a:ext>
                </a:extLst>
              </p:cNvPr>
              <p:cNvSpPr txBox="1"/>
              <p:nvPr/>
            </p:nvSpPr>
            <p:spPr>
              <a:xfrm>
                <a:off x="7620846" y="1124744"/>
                <a:ext cx="661099" cy="7276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C0F5BC3-401D-5D13-CE3B-610F82D7F3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846" y="1124744"/>
                <a:ext cx="661099" cy="72766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7" name="yt_shape_10427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将一张长方形纸片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64c7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是等腰三角形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由折叠性质可知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由矩形性质可得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AFE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AFE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为等腰三角形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430" name="yt_image_10430" title="H_131.6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63354" y="2491102"/>
            <a:ext cx="1988645" cy="167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C9C8B06-4DED-7AAB-4D40-FADF8472232D}"/>
              </a:ext>
            </a:extLst>
          </p:cNvPr>
          <p:cNvSpPr txBox="1"/>
          <p:nvPr/>
        </p:nvSpPr>
        <p:spPr>
          <a:xfrm>
            <a:off x="450108" y="2279658"/>
            <a:ext cx="6836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由折叠性质可知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1F3DB21-32CF-5A29-9E3E-F945B43A0D3D}"/>
              </a:ext>
            </a:extLst>
          </p:cNvPr>
          <p:cNvSpPr txBox="1"/>
          <p:nvPr/>
        </p:nvSpPr>
        <p:spPr>
          <a:xfrm>
            <a:off x="450108" y="2755146"/>
            <a:ext cx="3909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由矩形性质可得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156CBB3-508F-6C1C-2046-6A45E3A2CE96}"/>
              </a:ext>
            </a:extLst>
          </p:cNvPr>
          <p:cNvSpPr txBox="1"/>
          <p:nvPr/>
        </p:nvSpPr>
        <p:spPr>
          <a:xfrm>
            <a:off x="450108" y="3230634"/>
            <a:ext cx="3026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E46CAD5-A085-2045-A29F-25186473A0B0}"/>
              </a:ext>
            </a:extLst>
          </p:cNvPr>
          <p:cNvSpPr txBox="1"/>
          <p:nvPr/>
        </p:nvSpPr>
        <p:spPr>
          <a:xfrm>
            <a:off x="450108" y="3706122"/>
            <a:ext cx="2932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7F58B54-F37B-47D0-56E1-F984B1FA12D9}"/>
              </a:ext>
            </a:extLst>
          </p:cNvPr>
          <p:cNvSpPr txBox="1"/>
          <p:nvPr/>
        </p:nvSpPr>
        <p:spPr>
          <a:xfrm>
            <a:off x="450108" y="4181610"/>
            <a:ext cx="2027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1E92E6B-F055-C598-4B21-7109727774A2}"/>
              </a:ext>
            </a:extLst>
          </p:cNvPr>
          <p:cNvSpPr txBox="1"/>
          <p:nvPr/>
        </p:nvSpPr>
        <p:spPr>
          <a:xfrm>
            <a:off x="450108" y="4657098"/>
            <a:ext cx="3372548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为等腰三角形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yt_shape_10433"/>
          <p:cNvSpPr txBox="1"/>
          <p:nvPr/>
        </p:nvSpPr>
        <p:spPr>
          <a:xfrm>
            <a:off x="540000" y="1185015"/>
            <a:ext cx="6923370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由折叠可得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BE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结论可得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434" name="yt_image_10434" title="H_131.6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63354" y="1185015"/>
            <a:ext cx="1988645" cy="167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3F46303-0080-05CB-E967-3ED4BFB65217}"/>
              </a:ext>
            </a:extLst>
          </p:cNvPr>
          <p:cNvSpPr txBox="1"/>
          <p:nvPr/>
        </p:nvSpPr>
        <p:spPr>
          <a:xfrm>
            <a:off x="449989" y="1138209"/>
            <a:ext cx="7036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由折叠可得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388DD2F-A681-2700-6DE7-48E4DA71BEB3}"/>
              </a:ext>
            </a:extLst>
          </p:cNvPr>
          <p:cNvSpPr txBox="1"/>
          <p:nvPr/>
        </p:nvSpPr>
        <p:spPr>
          <a:xfrm>
            <a:off x="449989" y="1613697"/>
            <a:ext cx="3674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E317C45-7B26-5F77-ED4D-694296EC849B}"/>
              </a:ext>
            </a:extLst>
          </p:cNvPr>
          <p:cNvSpPr txBox="1"/>
          <p:nvPr/>
        </p:nvSpPr>
        <p:spPr>
          <a:xfrm>
            <a:off x="449989" y="2089185"/>
            <a:ext cx="2289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773D919-00D5-088C-3431-F65A0BEE113A}"/>
              </a:ext>
            </a:extLst>
          </p:cNvPr>
          <p:cNvSpPr txBox="1"/>
          <p:nvPr/>
        </p:nvSpPr>
        <p:spPr>
          <a:xfrm>
            <a:off x="449989" y="2564673"/>
            <a:ext cx="506958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18155C7-E494-39DB-190A-F091AC2372ED}"/>
              </a:ext>
            </a:extLst>
          </p:cNvPr>
          <p:cNvSpPr txBox="1"/>
          <p:nvPr/>
        </p:nvSpPr>
        <p:spPr>
          <a:xfrm>
            <a:off x="449989" y="3040161"/>
            <a:ext cx="4785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7E54CC4-37F6-C7FE-EF91-8C11345624F6}"/>
              </a:ext>
            </a:extLst>
          </p:cNvPr>
          <p:cNvSpPr txBox="1"/>
          <p:nvPr/>
        </p:nvSpPr>
        <p:spPr>
          <a:xfrm>
            <a:off x="449989" y="3515649"/>
            <a:ext cx="4466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结论可得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778CE0C-BB62-2F9A-729A-B2F3359F33AE}"/>
              </a:ext>
            </a:extLst>
          </p:cNvPr>
          <p:cNvSpPr txBox="1"/>
          <p:nvPr/>
        </p:nvSpPr>
        <p:spPr>
          <a:xfrm>
            <a:off x="449989" y="3991137"/>
            <a:ext cx="5649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0432"/>
          <p:cNvSpPr txBox="1"/>
          <p:nvPr/>
        </p:nvSpPr>
        <p:spPr>
          <a:xfrm>
            <a:off x="540000" y="741699"/>
            <a:ext cx="29687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622</Words>
  <Application>Microsoft Office PowerPoint</Application>
  <PresentationFormat>宽屏</PresentationFormat>
  <Paragraphs>61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31" baseType="lpstr">
      <vt:lpstr>,isEnd</vt:lpstr>
      <vt:lpstr>_⨹_1_35458</vt:lpstr>
      <vt:lpstr>_⨹_1_76fc3,isEnd</vt:lpstr>
      <vt:lpstr>_⨹_1_948cd</vt:lpstr>
      <vt:lpstr>_⨹_1_964c7</vt:lpstr>
      <vt:lpstr>_⨹_1_a2709,isEnd</vt:lpstr>
      <vt:lpstr>_⨹_1_eae33,isEnd</vt:lpstr>
      <vt:lpstr>_⨹_1_efbc2</vt:lpstr>
      <vt:lpstr>_⨹_1_f39fa,isEnd</vt:lpstr>
      <vt:lpstr>_⨹_2_0b555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8</cp:revision>
  <dcterms:created xsi:type="dcterms:W3CDTF">2024-05-18T14:44:41Z</dcterms:created>
  <dcterms:modified xsi:type="dcterms:W3CDTF">2024-05-20T06:58:26Z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