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49" r:id="rId6"/>
    <p:sldId id="348" r:id="rId7"/>
    <p:sldId id="347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80" r:id="rId18"/>
    <p:sldId id="333" r:id="rId19"/>
    <p:sldId id="331" r:id="rId20"/>
    <p:sldId id="381" r:id="rId21"/>
    <p:sldId id="382" r:id="rId22"/>
    <p:sldId id="328" r:id="rId23"/>
    <p:sldId id="327" r:id="rId24"/>
    <p:sldId id="383" r:id="rId25"/>
    <p:sldId id="384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325" y="2947670"/>
            <a:ext cx="77533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428" y="4479243"/>
            <a:ext cx="590477" cy="39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2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2717" y="2573327"/>
            <a:ext cx="358435" cy="29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2864614"/>
            <a:ext cx="571428" cy="39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301750"/>
            <a:ext cx="8007350" cy="425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4"/>
          <a:stretch>
            <a:fillRect/>
          </a:stretch>
        </p:blipFill>
        <p:spPr>
          <a:xfrm>
            <a:off x="7968615" y="2708910"/>
            <a:ext cx="4176395" cy="216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764355"/>
            <a:ext cx="10800000" cy="331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148" y="3409983"/>
            <a:ext cx="552380" cy="39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860800"/>
            <a:ext cx="5882005" cy="279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645"/>
            <a:ext cx="10800000" cy="550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1189" y="4511303"/>
            <a:ext cx="580952" cy="38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6427" y="4511303"/>
            <a:ext cx="590477" cy="38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3570" y="5607022"/>
            <a:ext cx="590476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110"/>
            <a:ext cx="10800000" cy="538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474" y="3389704"/>
            <a:ext cx="6495238" cy="4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560" y="4142740"/>
            <a:ext cx="84924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57105" y="4142740"/>
            <a:ext cx="10553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560" y="4885690"/>
            <a:ext cx="89966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54310" y="4885690"/>
            <a:ext cx="4749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474" y="5638392"/>
            <a:ext cx="5476190" cy="4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2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406525"/>
            <a:ext cx="8282940" cy="445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" y="743585"/>
            <a:ext cx="8352790" cy="662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02" r="3562"/>
          <a:stretch>
            <a:fillRect/>
          </a:stretch>
        </p:blipFill>
        <p:spPr>
          <a:xfrm>
            <a:off x="7392035" y="2348865"/>
            <a:ext cx="4748530" cy="222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60" y="692785"/>
            <a:ext cx="9842500" cy="425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842010"/>
            <a:ext cx="9032240" cy="15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2564765"/>
            <a:ext cx="8248650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1485" y="3723640"/>
            <a:ext cx="8331200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02" r="3562"/>
          <a:stretch>
            <a:fillRect/>
          </a:stretch>
        </p:blipFill>
        <p:spPr>
          <a:xfrm>
            <a:off x="7104380" y="4509135"/>
            <a:ext cx="4748530" cy="222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2944769"/>
            <a:ext cx="361905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800000" cy="28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2680" y="896620"/>
            <a:ext cx="98850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2680" y="1638935"/>
            <a:ext cx="981583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615" y="2420620"/>
            <a:ext cx="536638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50000" y="2420620"/>
            <a:ext cx="536638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3212465"/>
            <a:ext cx="536638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02" r="3562"/>
          <a:stretch>
            <a:fillRect/>
          </a:stretch>
        </p:blipFill>
        <p:spPr>
          <a:xfrm>
            <a:off x="3432175" y="4004310"/>
            <a:ext cx="5861050" cy="275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2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6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620845"/>
            <a:ext cx="10800000" cy="516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5" t="57516" r="7147"/>
          <a:stretch>
            <a:fillRect/>
          </a:stretch>
        </p:blipFill>
        <p:spPr>
          <a:xfrm>
            <a:off x="3359785" y="4652645"/>
            <a:ext cx="7955280" cy="221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08500"/>
            <a:ext cx="10800000" cy="241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11910" y="872490"/>
            <a:ext cx="944943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8250" y="2112645"/>
            <a:ext cx="8214995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5" t="57516" r="7147"/>
          <a:stretch>
            <a:fillRect/>
          </a:stretch>
        </p:blipFill>
        <p:spPr>
          <a:xfrm>
            <a:off x="2063750" y="4004945"/>
            <a:ext cx="8785225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10010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3910" y="773430"/>
            <a:ext cx="8975090" cy="215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1025" y="3147695"/>
            <a:ext cx="9180830" cy="171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8829" y="5083274"/>
            <a:ext cx="5067142" cy="39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8829" y="5781188"/>
            <a:ext cx="5014175" cy="41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5" t="57516" r="7147"/>
          <a:stretch>
            <a:fillRect/>
          </a:stretch>
        </p:blipFill>
        <p:spPr>
          <a:xfrm>
            <a:off x="5880100" y="5102860"/>
            <a:ext cx="6151880" cy="171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ldLvl="0" animBg="1"/>
      <p:bldP spid="22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02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4083478"/>
            <a:ext cx="380952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31"/>
          <a:stretch>
            <a:fillRect/>
          </a:stretch>
        </p:blipFill>
        <p:spPr>
          <a:xfrm>
            <a:off x="1271905" y="5085080"/>
            <a:ext cx="2016215" cy="153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r="24889"/>
          <a:stretch>
            <a:fillRect/>
          </a:stretch>
        </p:blipFill>
        <p:spPr>
          <a:xfrm>
            <a:off x="8400415" y="5085080"/>
            <a:ext cx="2880270" cy="153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3792220" y="3933190"/>
            <a:ext cx="4288790" cy="229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3698967"/>
            <a:ext cx="380952" cy="38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5356529"/>
            <a:ext cx="342857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21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3494959"/>
            <a:ext cx="342857" cy="39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60"/>
          <a:stretch>
            <a:fillRect/>
          </a:stretch>
        </p:blipFill>
        <p:spPr>
          <a:xfrm>
            <a:off x="1271905" y="3068955"/>
            <a:ext cx="4464775" cy="182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/>
          <a:stretch>
            <a:fillRect/>
          </a:stretch>
        </p:blipFill>
        <p:spPr>
          <a:xfrm>
            <a:off x="1127760" y="4796790"/>
            <a:ext cx="5424170" cy="182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6161405" y="3886200"/>
            <a:ext cx="5358765" cy="241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9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484" y="4523206"/>
            <a:ext cx="342527" cy="39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4545325"/>
            <a:ext cx="323809" cy="3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1925918"/>
            <a:ext cx="314285" cy="3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4406106"/>
            <a:ext cx="342857" cy="3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