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6" r:id="rId4"/>
    <p:sldId id="335" r:id="rId5"/>
    <p:sldId id="347" r:id="rId6"/>
    <p:sldId id="333" r:id="rId7"/>
    <p:sldId id="331" r:id="rId8"/>
    <p:sldId id="348" r:id="rId9"/>
    <p:sldId id="349" r:id="rId10"/>
    <p:sldId id="327" r:id="rId11"/>
    <p:sldId id="326" r:id="rId12"/>
    <p:sldId id="350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700" y="3019425"/>
            <a:ext cx="1013460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692600"/>
            <a:ext cx="10800000" cy="382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87068" y="3818446"/>
            <a:ext cx="571428" cy="39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692785"/>
            <a:ext cx="9644380" cy="6083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7160" y="808355"/>
            <a:ext cx="8902065" cy="1326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15415" y="2414270"/>
            <a:ext cx="6955155" cy="1250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0640" y="3944620"/>
            <a:ext cx="2846070" cy="1355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3660" y="5426075"/>
            <a:ext cx="9103360" cy="1339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657860"/>
            <a:ext cx="9335770" cy="6200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3660" y="3933190"/>
            <a:ext cx="857758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5156835"/>
            <a:ext cx="97536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63750" y="4776470"/>
            <a:ext cx="4804410" cy="1201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01180" y="4775835"/>
            <a:ext cx="2309495" cy="125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9840" y="6228715"/>
            <a:ext cx="725297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040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42105" y="5981065"/>
            <a:ext cx="118681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72000"/>
            <a:ext cx="107029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9515" y="972185"/>
            <a:ext cx="9996170" cy="154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43660" y="2881630"/>
            <a:ext cx="5546725" cy="1344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88480" y="2841625"/>
            <a:ext cx="2907665" cy="1470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415" y="4509135"/>
            <a:ext cx="9858375" cy="158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548640"/>
            <a:ext cx="8632190" cy="4467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4"/>
          <a:stretch>
            <a:fillRect/>
          </a:stretch>
        </p:blipFill>
        <p:spPr>
          <a:xfrm>
            <a:off x="5160010" y="4940935"/>
            <a:ext cx="4937760" cy="1824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692600"/>
            <a:ext cx="10800000" cy="2596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2492190"/>
            <a:ext cx="10800000" cy="2010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4"/>
          <a:stretch>
            <a:fillRect/>
          </a:stretch>
        </p:blipFill>
        <p:spPr>
          <a:xfrm>
            <a:off x="3503930" y="4364990"/>
            <a:ext cx="6339840" cy="2343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620210"/>
            <a:ext cx="10800000" cy="5175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7715" y="817880"/>
            <a:ext cx="1009777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325" y="1673860"/>
            <a:ext cx="79565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7805" y="1623695"/>
            <a:ext cx="588137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1670" y="2573020"/>
            <a:ext cx="6009640" cy="1359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71310" y="2517775"/>
            <a:ext cx="3100705" cy="1483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4112895"/>
            <a:ext cx="10242550" cy="177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4"/>
          <a:stretch>
            <a:fillRect/>
          </a:stretch>
        </p:blipFill>
        <p:spPr>
          <a:xfrm>
            <a:off x="6888480" y="4869180"/>
            <a:ext cx="4937760" cy="1824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548455"/>
            <a:ext cx="10800000" cy="515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4"/>
          <a:stretch>
            <a:fillRect/>
          </a:stretch>
        </p:blipFill>
        <p:spPr>
          <a:xfrm>
            <a:off x="7104380" y="4653280"/>
            <a:ext cx="4937760" cy="1824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7670" y="755650"/>
            <a:ext cx="800735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9425" y="1628775"/>
            <a:ext cx="338455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63975" y="1628775"/>
            <a:ext cx="595820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9425" y="2492375"/>
            <a:ext cx="705929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5430" y="3406140"/>
            <a:ext cx="359918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64610" y="3364230"/>
            <a:ext cx="601726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5280" y="4292600"/>
            <a:ext cx="348678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7670" y="5087620"/>
            <a:ext cx="654812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93134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2024-05-17T10:59:14Z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