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9" r:id="rId5"/>
    <p:sldId id="311" r:id="rId6"/>
    <p:sldId id="318" r:id="rId7"/>
    <p:sldId id="319" r:id="rId8"/>
    <p:sldId id="323" r:id="rId9"/>
    <p:sldId id="332" r:id="rId10"/>
    <p:sldId id="324" r:id="rId11"/>
    <p:sldId id="325" r:id="rId12"/>
    <p:sldId id="330" r:id="rId13"/>
    <p:sldId id="33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10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2" name="yt_image_11672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4" name="yt_image_11674" title="H_210.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2143" y="1634529"/>
            <a:ext cx="5427712" cy="26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8" name="yt_shape_11738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37" name="yt_image_11737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40" name="yt_shape_11740"/>
              <p:cNvSpPr txBox="1"/>
              <p:nvPr/>
            </p:nvSpPr>
            <p:spPr>
              <a:xfrm>
                <a:off x="540000" y="1482165"/>
                <a:ext cx="970214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中根号外的因式移到根号内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740" name="yt_shape_1174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702143" cy="920637"/>
              </a:xfrm>
              <a:prstGeom prst="rect">
                <a:avLst/>
              </a:prstGeom>
              <a:blipFill>
                <a:blip r:embed="rId3"/>
                <a:stretch>
                  <a:fillRect l="-1948" r="-94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42" name="yt_table_11742" title="H_33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933144"/>
                  </p:ext>
                </p:extLst>
              </p:nvPr>
            </p:nvGraphicFramePr>
            <p:xfrm>
              <a:off x="540056" y="2453590"/>
              <a:ext cx="9583167" cy="480759"/>
            </p:xfrm>
            <a:graphic>
              <a:graphicData uri="http://schemas.openxmlformats.org/drawingml/2006/table">
                <a:tbl>
                  <a:tblPr/>
                  <a:tblGrid>
                    <a:gridCol w="2560574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924112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697099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401382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742" name="yt_table_11742" descr="{&quot;rangeId&quot;:17,&quot;type&quot;:&quot;Option&quot;}" title="H_33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933144"/>
                  </p:ext>
                </p:extLst>
              </p:nvPr>
            </p:nvGraphicFramePr>
            <p:xfrm>
              <a:off x="540056" y="2453590"/>
              <a:ext cx="9583167" cy="429133"/>
            </p:xfrm>
            <a:graphic>
              <a:graphicData uri="http://schemas.openxmlformats.org/drawingml/2006/table">
                <a:tbl>
                  <a:tblPr/>
                  <a:tblGrid>
                    <a:gridCol w="2560574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924112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697099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401382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1268" r="-274524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7500" t="-11268" r="-140208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160" t="-11268" r="-51919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3913" t="-11268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3" name="yt_shape_11743"/>
              <p:cNvSpPr txBox="1"/>
              <p:nvPr/>
            </p:nvSpPr>
            <p:spPr>
              <a:xfrm>
                <a:off x="540000" y="2933416"/>
                <a:ext cx="9660209" cy="9907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743" name="yt_shape_11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3416"/>
                <a:ext cx="9660209" cy="990720"/>
              </a:xfrm>
              <a:prstGeom prst="rect">
                <a:avLst/>
              </a:prstGeom>
              <a:blipFill>
                <a:blip r:embed="rId5"/>
                <a:stretch>
                  <a:fillRect l="-1957" t="-1840" r="-947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1AA04E-793E-B750-7918-2A44EEAF9695}"/>
              </a:ext>
            </a:extLst>
          </p:cNvPr>
          <p:cNvSpPr txBox="1"/>
          <p:nvPr/>
        </p:nvSpPr>
        <p:spPr>
          <a:xfrm>
            <a:off x="9245501" y="1435359"/>
            <a:ext cx="383286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6139AF-CB0B-90C6-BA92-84B32BB8846B}"/>
              </a:ext>
            </a:extLst>
          </p:cNvPr>
          <p:cNvSpPr txBox="1"/>
          <p:nvPr/>
        </p:nvSpPr>
        <p:spPr>
          <a:xfrm>
            <a:off x="7631013" y="2886610"/>
            <a:ext cx="789685" cy="6130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DDD568-580E-EED3-FDD6-FAAE73BA3E1B}"/>
                  </a:ext>
                </a:extLst>
              </p:cNvPr>
              <p:cNvSpPr txBox="1"/>
              <p:nvPr/>
            </p:nvSpPr>
            <p:spPr>
              <a:xfrm>
                <a:off x="8622819" y="3406040"/>
                <a:ext cx="1421639" cy="555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48DDD568-580E-EED3-FDD6-FAAE73BA3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819" y="3406040"/>
                <a:ext cx="1421639" cy="555321"/>
              </a:xfrm>
              <a:prstGeom prst="rect">
                <a:avLst/>
              </a:prstGeom>
              <a:blipFill>
                <a:blip r:embed="rId6"/>
                <a:stretch>
                  <a:fillRect l="-6867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6B85C8D-4262-70BF-CC9A-4171F273DFB0}"/>
              </a:ext>
            </a:extLst>
          </p:cNvPr>
          <p:cNvCxnSpPr/>
          <p:nvPr/>
        </p:nvCxnSpPr>
        <p:spPr>
          <a:xfrm>
            <a:off x="8408031" y="3933605"/>
            <a:ext cx="15464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8" name="yt_shape_11748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47" name="yt_image_11747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50" name="yt_shape_11750"/>
              <p:cNvSpPr txBox="1"/>
              <p:nvPr/>
            </p:nvSpPr>
            <p:spPr>
              <a:xfrm>
                <a:off x="540119" y="1482165"/>
                <a:ext cx="11111999" cy="1037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注重阅读理解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5174"/>
                  </a:rPr>
                  <a:t>这样的根式叫做复合二次根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有一些复合二次根式可以借助构造完全平方式进行化简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750" name="yt_shape_11750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037143"/>
              </a:xfrm>
              <a:prstGeom prst="rect">
                <a:avLst/>
              </a:prstGeom>
              <a:blipFill>
                <a:blip r:embed="rId3"/>
                <a:stretch>
                  <a:fillRect l="-1701" r="-1592" b="-1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2" name="yt_shape_11752"/>
              <p:cNvSpPr txBox="1"/>
              <p:nvPr/>
            </p:nvSpPr>
            <p:spPr>
              <a:xfrm>
                <a:off x="540119" y="2570096"/>
                <a:ext cx="11492915" cy="237346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×1+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e0c8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4d28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752" name="yt_shape_11752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0096"/>
                <a:ext cx="11111999" cy="2373461"/>
              </a:xfrm>
              <a:prstGeom prst="rect">
                <a:avLst/>
              </a:prstGeom>
              <a:blipFill>
                <a:blip r:embed="rId4"/>
                <a:stretch>
                  <a:fillRect l="-987" b="-281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54" name="yt_shape_11754"/>
          <p:cNvSpPr txBox="1"/>
          <p:nvPr/>
        </p:nvSpPr>
        <p:spPr>
          <a:xfrm>
            <a:off x="540000" y="4994345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请用上述方法探索并解决下列问题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55" name="yt_shape_11755"/>
              <p:cNvSpPr txBox="1"/>
              <p:nvPr/>
            </p:nvSpPr>
            <p:spPr>
              <a:xfrm>
                <a:off x="540000" y="5457169"/>
                <a:ext cx="5910592" cy="540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35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755" name="yt_shape_1175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57169"/>
                <a:ext cx="5910592" cy="540404"/>
              </a:xfrm>
              <a:prstGeom prst="rect">
                <a:avLst/>
              </a:prstGeom>
              <a:blipFill>
                <a:blip r:embed="rId5"/>
                <a:stretch>
                  <a:fillRect l="-3199" r="-2064" b="-33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7" name="yt_shape_11757"/>
              <p:cNvSpPr txBox="1"/>
              <p:nvPr/>
            </p:nvSpPr>
            <p:spPr>
              <a:xfrm>
                <a:off x="540000" y="6048361"/>
                <a:ext cx="5766194" cy="540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757" name="yt_shape_11757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48361"/>
                <a:ext cx="5766194" cy="540404"/>
              </a:xfrm>
              <a:prstGeom prst="rect">
                <a:avLst/>
              </a:prstGeom>
              <a:blipFill>
                <a:blip r:embed="rId6"/>
                <a:stretch>
                  <a:fillRect l="-3280" r="-2222" b="-33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FA971D-3A97-30FD-C7B6-1AE6F25F3098}"/>
                  </a:ext>
                </a:extLst>
              </p:cNvPr>
              <p:cNvSpPr txBox="1"/>
              <p:nvPr/>
            </p:nvSpPr>
            <p:spPr>
              <a:xfrm>
                <a:off x="4509290" y="5410363"/>
                <a:ext cx="1669416" cy="6287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5, 'mathAnswerShape': 1}">
                <a:extLst>
                  <a:ext uri="{FF2B5EF4-FFF2-40B4-BE49-F238E27FC236}">
                    <a16:creationId xmlns:a16="http://schemas.microsoft.com/office/drawing/2014/main" id="{02FA971D-3A97-30FD-C7B6-1AE6F25F3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290" y="5410363"/>
                <a:ext cx="1669416" cy="628790"/>
              </a:xfrm>
              <a:prstGeom prst="rect">
                <a:avLst/>
              </a:prstGeom>
              <a:blipFill>
                <a:blip r:embed="rId7"/>
                <a:stretch>
                  <a:fillRect b="-1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B6D865A-631A-C4BE-D38E-C10336578DBD}"/>
              </a:ext>
            </a:extLst>
          </p:cNvPr>
          <p:cNvCxnSpPr/>
          <p:nvPr/>
        </p:nvCxnSpPr>
        <p:spPr>
          <a:xfrm>
            <a:off x="4246876" y="6011397"/>
            <a:ext cx="18418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03D47D-4F06-C3FB-82F3-489616600049}"/>
                  </a:ext>
                </a:extLst>
              </p:cNvPr>
              <p:cNvSpPr txBox="1"/>
              <p:nvPr/>
            </p:nvSpPr>
            <p:spPr>
              <a:xfrm>
                <a:off x="4509290" y="6001555"/>
                <a:ext cx="1526414" cy="6287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9A03D47D-4F06-C3FB-82F3-4896166000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290" y="6001555"/>
                <a:ext cx="1526414" cy="628790"/>
              </a:xfrm>
              <a:prstGeom prst="rect">
                <a:avLst/>
              </a:prstGeom>
              <a:blipFill>
                <a:blip r:embed="rId8"/>
                <a:stretch>
                  <a:fillRect b="-16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8AB8590-82F5-646C-1A26-017464888A63}"/>
              </a:ext>
            </a:extLst>
          </p:cNvPr>
          <p:cNvCxnSpPr/>
          <p:nvPr/>
        </p:nvCxnSpPr>
        <p:spPr>
          <a:xfrm>
            <a:off x="4246876" y="6602589"/>
            <a:ext cx="16988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9" name="yt_shape_11759"/>
              <p:cNvSpPr txBox="1"/>
              <p:nvPr/>
            </p:nvSpPr>
            <p:spPr>
              <a:xfrm>
                <a:off x="540000" y="900000"/>
                <a:ext cx="9496446" cy="4139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59" name="yt_shape_11759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96446" cy="4139979"/>
              </a:xfrm>
              <a:prstGeom prst="rect">
                <a:avLst/>
              </a:prstGeom>
              <a:blipFill>
                <a:blip r:embed="rId2"/>
                <a:stretch>
                  <a:fillRect l="-1991" t="-442" r="-963" b="-3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9DF66F-8E66-10C2-D99E-A43EF855CB51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563022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A89DF66F-8E66-10C2-D99E-A43EF855C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5630227" cy="618693"/>
              </a:xfrm>
              <a:prstGeom prst="rect">
                <a:avLst/>
              </a:prstGeom>
              <a:blipFill>
                <a:blip r:embed="rId3"/>
                <a:stretch>
                  <a:fillRect l="-1733" r="-173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E626A2-DF9D-CEBA-29C4-6216CC11C465}"/>
                  </a:ext>
                </a:extLst>
              </p:cNvPr>
              <p:cNvSpPr txBox="1"/>
              <p:nvPr/>
            </p:nvSpPr>
            <p:spPr>
              <a:xfrm>
                <a:off x="449989" y="1903357"/>
                <a:ext cx="740835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07E626A2-DF9D-CEBA-29C4-6216CC11C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3357"/>
                <a:ext cx="7408354" cy="618694"/>
              </a:xfrm>
              <a:prstGeom prst="rect">
                <a:avLst/>
              </a:prstGeom>
              <a:blipFill>
                <a:blip r:embed="rId4"/>
                <a:stretch>
                  <a:fillRect l="-1317" r="-1235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CC5F5A-FEB9-0D8C-624A-952B18F52615}"/>
                  </a:ext>
                </a:extLst>
              </p:cNvPr>
              <p:cNvSpPr txBox="1"/>
              <p:nvPr/>
            </p:nvSpPr>
            <p:spPr>
              <a:xfrm>
                <a:off x="449989" y="2428439"/>
                <a:ext cx="472217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90CC5F5A-FEB9-0D8C-624A-952B18F52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8439"/>
                <a:ext cx="4722177" cy="618693"/>
              </a:xfrm>
              <a:prstGeom prst="rect">
                <a:avLst/>
              </a:prstGeom>
              <a:blipFill>
                <a:blip r:embed="rId5"/>
                <a:stretch>
                  <a:fillRect l="-2067" r="-2067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20A026-D58B-9A35-17A0-7E3CBA66445E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487457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9520A026-D58B-9A35-17A0-7E3CBA664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4874577" cy="618694"/>
              </a:xfrm>
              <a:prstGeom prst="rect">
                <a:avLst/>
              </a:prstGeom>
              <a:blipFill>
                <a:blip r:embed="rId6"/>
                <a:stretch>
                  <a:fillRect l="-2003" r="-200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4128FC-F2B5-6322-6698-5179AE028DB6}"/>
                  </a:ext>
                </a:extLst>
              </p:cNvPr>
              <p:cNvSpPr txBox="1"/>
              <p:nvPr/>
            </p:nvSpPr>
            <p:spPr>
              <a:xfrm>
                <a:off x="449989" y="3478602"/>
                <a:ext cx="577297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7}">
                <a:extLst>
                  <a:ext uri="{FF2B5EF4-FFF2-40B4-BE49-F238E27FC236}">
                    <a16:creationId xmlns:a16="http://schemas.microsoft.com/office/drawing/2014/main" id="{AD4128FC-F2B5-6322-6698-5179AE028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8602"/>
                <a:ext cx="5772976" cy="618693"/>
              </a:xfrm>
              <a:prstGeom prst="rect">
                <a:avLst/>
              </a:prstGeom>
              <a:blipFill>
                <a:blip r:embed="rId7"/>
                <a:stretch>
                  <a:fillRect l="-1690" r="-158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7985DA-FA53-8257-9C1E-AB2653B65D60}"/>
                  </a:ext>
                </a:extLst>
              </p:cNvPr>
              <p:cNvSpPr txBox="1"/>
              <p:nvPr/>
            </p:nvSpPr>
            <p:spPr>
              <a:xfrm>
                <a:off x="449989" y="4003683"/>
                <a:ext cx="59253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7}">
                <a:extLst>
                  <a:ext uri="{FF2B5EF4-FFF2-40B4-BE49-F238E27FC236}">
                    <a16:creationId xmlns:a16="http://schemas.microsoft.com/office/drawing/2014/main" id="{EB7985DA-FA53-8257-9C1E-AB2653B65D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3683"/>
                <a:ext cx="5925376" cy="618694"/>
              </a:xfrm>
              <a:prstGeom prst="rect">
                <a:avLst/>
              </a:prstGeom>
              <a:blipFill>
                <a:blip r:embed="rId8"/>
                <a:stretch>
                  <a:fillRect l="-1646" r="-154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9BAADE5-B1AA-FBC7-6CA3-0D6DC665FB60}"/>
              </a:ext>
            </a:extLst>
          </p:cNvPr>
          <p:cNvSpPr txBox="1"/>
          <p:nvPr/>
        </p:nvSpPr>
        <p:spPr>
          <a:xfrm>
            <a:off x="449989" y="4528765"/>
            <a:ext cx="2713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1767925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其边长等于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80" name="yt_table_11680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7461796"/>
                  </p:ext>
                </p:extLst>
              </p:nvPr>
            </p:nvGraphicFramePr>
            <p:xfrm>
              <a:off x="540056" y="2247228"/>
              <a:ext cx="7773163" cy="995807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324974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680" name="yt_table_11680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7461796"/>
                  </p:ext>
                </p:extLst>
              </p:nvPr>
            </p:nvGraphicFramePr>
            <p:xfrm>
              <a:off x="540056" y="2247228"/>
              <a:ext cx="7773163" cy="995807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324974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400" t="-100000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81" name="yt_shape_11681"/>
              <p:cNvSpPr txBox="1"/>
              <p:nvPr/>
            </p:nvSpPr>
            <p:spPr>
              <a:xfrm>
                <a:off x="540000" y="3183265"/>
                <a:ext cx="8920391" cy="5336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681" name="yt_shape_11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3265"/>
                <a:ext cx="8920391" cy="533608"/>
              </a:xfrm>
              <a:prstGeom prst="rect">
                <a:avLst/>
              </a:prstGeom>
              <a:blipFill>
                <a:blip r:embed="rId3"/>
                <a:stretch>
                  <a:fillRect l="-2119" r="-1162" b="-29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83" name="yt_table_116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399807"/>
              </p:ext>
            </p:extLst>
          </p:nvPr>
        </p:nvGraphicFramePr>
        <p:xfrm>
          <a:off x="540056" y="3767661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85" name="yt_shape_11685"/>
              <p:cNvSpPr txBox="1"/>
              <p:nvPr/>
            </p:nvSpPr>
            <p:spPr>
              <a:xfrm>
                <a:off x="540119" y="4293832"/>
                <a:ext cx="11492915" cy="20154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9038,isEnd"/>
                  </a:rPr>
                  <a:t>的立方根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1685" name="yt_shape_11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3832"/>
                <a:ext cx="11492915" cy="2015488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69A40B-DB74-3905-62EF-A61FFD7AC639}"/>
              </a:ext>
            </a:extLst>
          </p:cNvPr>
          <p:cNvSpPr txBox="1"/>
          <p:nvPr/>
        </p:nvSpPr>
        <p:spPr>
          <a:xfrm>
            <a:off x="7688989" y="17211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C18C70-84EA-96B1-55EA-C3A461DCD6E0}"/>
              </a:ext>
            </a:extLst>
          </p:cNvPr>
          <p:cNvSpPr txBox="1"/>
          <p:nvPr/>
        </p:nvSpPr>
        <p:spPr>
          <a:xfrm>
            <a:off x="8471309" y="3136459"/>
            <a:ext cx="383286" cy="6220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EB0E1D-7F83-E94B-914B-6E43524BAB24}"/>
              </a:ext>
            </a:extLst>
          </p:cNvPr>
          <p:cNvSpPr txBox="1"/>
          <p:nvPr/>
        </p:nvSpPr>
        <p:spPr>
          <a:xfrm>
            <a:off x="2654447" y="4247026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0BDE04-19DB-C23C-DFB4-F455C0072916}"/>
              </a:ext>
            </a:extLst>
          </p:cNvPr>
          <p:cNvSpPr txBox="1"/>
          <p:nvPr/>
        </p:nvSpPr>
        <p:spPr>
          <a:xfrm>
            <a:off x="5350086" y="4247026"/>
            <a:ext cx="9420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E375DE-1335-2E76-C3AA-ADAD0B9BFD35}"/>
              </a:ext>
            </a:extLst>
          </p:cNvPr>
          <p:cNvSpPr txBox="1"/>
          <p:nvPr/>
        </p:nvSpPr>
        <p:spPr>
          <a:xfrm>
            <a:off x="8537912" y="4247026"/>
            <a:ext cx="9420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C3DA4D-A6A8-DE3D-1B1E-8C186EAA3127}"/>
                  </a:ext>
                </a:extLst>
              </p:cNvPr>
              <p:cNvSpPr txBox="1"/>
              <p:nvPr/>
            </p:nvSpPr>
            <p:spPr>
              <a:xfrm>
                <a:off x="1107333" y="5217382"/>
                <a:ext cx="1103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C3DA4D-A6A8-DE3D-1B1E-8C186EAA3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5217382"/>
                <a:ext cx="1103313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67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824013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1678"/>
          <p:cNvSpPr txBox="1"/>
          <p:nvPr/>
        </p:nvSpPr>
        <p:spPr>
          <a:xfrm>
            <a:off x="540000" y="1406178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平方根、算术平方根、立方根</a:t>
            </a:r>
          </a:p>
        </p:txBody>
      </p:sp>
      <p:pic>
        <p:nvPicPr>
          <p:cNvPr id="15" name="yt_shape_1716043740656" title="H_25.973701">
            <a:extLst>
              <a:ext uri="{FF2B5EF4-FFF2-40B4-BE49-F238E27FC236}">
                <a16:creationId xmlns:a16="http://schemas.microsoft.com/office/drawing/2014/main" id="{48AEEC43-D371-CE43-81F0-CADC2A4000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844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1304775"/>
            <a:ext cx="573875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的平方根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相等或互为相反数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2030CA-D783-B488-648A-CD1F42065309}"/>
              </a:ext>
            </a:extLst>
          </p:cNvPr>
          <p:cNvSpPr txBox="1"/>
          <p:nvPr/>
        </p:nvSpPr>
        <p:spPr>
          <a:xfrm>
            <a:off x="449989" y="1257969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的平方根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B97570-D422-32B6-9920-C247CA70A383}"/>
              </a:ext>
            </a:extLst>
          </p:cNvPr>
          <p:cNvSpPr txBox="1"/>
          <p:nvPr/>
        </p:nvSpPr>
        <p:spPr>
          <a:xfrm>
            <a:off x="449989" y="1733457"/>
            <a:ext cx="523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相等或互为相反数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0F29AB-B9F3-666B-9137-77DD7BD508A9}"/>
              </a:ext>
            </a:extLst>
          </p:cNvPr>
          <p:cNvSpPr txBox="1"/>
          <p:nvPr/>
        </p:nvSpPr>
        <p:spPr>
          <a:xfrm>
            <a:off x="449989" y="2208945"/>
            <a:ext cx="586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BAA977-8946-40C5-1104-863642AB2151}"/>
              </a:ext>
            </a:extLst>
          </p:cNvPr>
          <p:cNvSpPr txBox="1"/>
          <p:nvPr/>
        </p:nvSpPr>
        <p:spPr>
          <a:xfrm>
            <a:off x="449989" y="2684433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206441-0376-829E-47A9-E9FFA53B82EB}"/>
              </a:ext>
            </a:extLst>
          </p:cNvPr>
          <p:cNvSpPr txBox="1"/>
          <p:nvPr/>
        </p:nvSpPr>
        <p:spPr>
          <a:xfrm>
            <a:off x="449989" y="3159921"/>
            <a:ext cx="2934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BA0D8D-E81A-FCB7-4551-DF24DC5A1A61}"/>
              </a:ext>
            </a:extLst>
          </p:cNvPr>
          <p:cNvSpPr txBox="1"/>
          <p:nvPr/>
        </p:nvSpPr>
        <p:spPr>
          <a:xfrm>
            <a:off x="449989" y="3635409"/>
            <a:ext cx="4502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000" y="836712"/>
            <a:ext cx="77285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的平方根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实数的相关概念及性质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3" name="yt_shape_11693"/>
              <p:cNvSpPr txBox="1"/>
              <p:nvPr/>
            </p:nvSpPr>
            <p:spPr>
              <a:xfrm>
                <a:off x="540000" y="1389434"/>
                <a:ext cx="10642337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3030030003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693" name="yt_shape_1169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642337" cy="640625"/>
              </a:xfrm>
              <a:prstGeom prst="rect">
                <a:avLst/>
              </a:prstGeom>
              <a:blipFill>
                <a:blip r:embed="rId2"/>
                <a:stretch>
                  <a:fillRect l="-1777" r="-80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95" name="yt_table_116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86309"/>
              </p:ext>
            </p:extLst>
          </p:nvPr>
        </p:nvGraphicFramePr>
        <p:xfrm>
          <a:off x="540056" y="2080847"/>
          <a:ext cx="4348608" cy="950976"/>
        </p:xfrm>
        <a:graphic>
          <a:graphicData uri="http://schemas.openxmlformats.org/drawingml/2006/table">
            <a:tbl>
              <a:tblPr/>
              <a:tblGrid>
                <a:gridCol w="2857945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97" name="yt_shape_11697"/>
              <p:cNvSpPr txBox="1"/>
              <p:nvPr/>
            </p:nvSpPr>
            <p:spPr>
              <a:xfrm>
                <a:off x="540000" y="3082401"/>
                <a:ext cx="392267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697" name="yt_shape_1169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2401"/>
                <a:ext cx="3922677" cy="466666"/>
              </a:xfrm>
              <a:prstGeom prst="rect">
                <a:avLst/>
              </a:prstGeom>
              <a:blipFill>
                <a:blip r:embed="rId3"/>
                <a:stretch>
                  <a:fillRect l="-4821" t="-5263" r="-373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99" name="yt_table_11699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363504"/>
                  </p:ext>
                </p:extLst>
              </p:nvPr>
            </p:nvGraphicFramePr>
            <p:xfrm>
              <a:off x="540056" y="3599855"/>
              <a:ext cx="5088510" cy="1043560"/>
            </p:xfrm>
            <a:graphic>
              <a:graphicData uri="http://schemas.openxmlformats.org/drawingml/2006/table">
                <a:tbl>
                  <a:tblPr/>
                  <a:tblGrid>
                    <a:gridCol w="285794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23056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699" name="yt_table_11699" descr="{&quot;rangeId&quot;:7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363504"/>
                  </p:ext>
                </p:extLst>
              </p:nvPr>
            </p:nvGraphicFramePr>
            <p:xfrm>
              <a:off x="540056" y="3599855"/>
              <a:ext cx="5088510" cy="924306"/>
            </p:xfrm>
            <a:graphic>
              <a:graphicData uri="http://schemas.openxmlformats.org/drawingml/2006/table">
                <a:tbl>
                  <a:tblPr/>
                  <a:tblGrid>
                    <a:gridCol w="285794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23056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896" r="-7787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415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5263" r="-7787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415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00" name="yt_shape_11700"/>
              <p:cNvSpPr txBox="1"/>
              <p:nvPr/>
            </p:nvSpPr>
            <p:spPr>
              <a:xfrm>
                <a:off x="540119" y="4574745"/>
                <a:ext cx="11492915" cy="15156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c02b,isEnd"/>
                  </a:rPr>
                  <a:t>表示的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700" name="yt_shape_11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74745"/>
                <a:ext cx="11492915" cy="1515608"/>
              </a:xfrm>
              <a:prstGeom prst="rect">
                <a:avLst/>
              </a:prstGeom>
              <a:blipFill>
                <a:blip r:embed="rId5"/>
                <a:stretch>
                  <a:fillRect l="-1645" t="-1205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4" name="yt_image_11704" title="H_34.47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1681" y="6132297"/>
            <a:ext cx="3488637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740732" title="H_25.973701">
            <a:extLst>
              <a:ext uri="{FF2B5EF4-FFF2-40B4-BE49-F238E27FC236}">
                <a16:creationId xmlns:a16="http://schemas.microsoft.com/office/drawing/2014/main" id="{BA64164C-9E64-0974-FD5C-E1A1687F43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2736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0687FC-D39A-286B-FEDC-2040811A360C}"/>
              </a:ext>
            </a:extLst>
          </p:cNvPr>
          <p:cNvSpPr txBox="1"/>
          <p:nvPr/>
        </p:nvSpPr>
        <p:spPr>
          <a:xfrm>
            <a:off x="10176601" y="1342628"/>
            <a:ext cx="383285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770A1-14A6-090C-76ED-CCE75034EAAB}"/>
              </a:ext>
            </a:extLst>
          </p:cNvPr>
          <p:cNvSpPr txBox="1"/>
          <p:nvPr/>
        </p:nvSpPr>
        <p:spPr>
          <a:xfrm>
            <a:off x="3504466" y="3035595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307A73-7EC4-7BBF-363D-7777EA5F4DE4}"/>
              </a:ext>
            </a:extLst>
          </p:cNvPr>
          <p:cNvSpPr txBox="1"/>
          <p:nvPr/>
        </p:nvSpPr>
        <p:spPr>
          <a:xfrm>
            <a:off x="5720862" y="4527940"/>
            <a:ext cx="637286" cy="61316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4D409E-59D1-8877-720B-0B85839EB5D4}"/>
                  </a:ext>
                </a:extLst>
              </p:cNvPr>
              <p:cNvSpPr txBox="1"/>
              <p:nvPr/>
            </p:nvSpPr>
            <p:spPr>
              <a:xfrm>
                <a:off x="1412133" y="5486865"/>
                <a:ext cx="13581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6" name="文本框 5" descr="{'rangeId': 8, 'hasSerialNum': 1, 'mathAnswerShape': 1}">
                <a:extLst>
                  <a:ext uri="{FF2B5EF4-FFF2-40B4-BE49-F238E27FC236}">
                    <a16:creationId xmlns:a16="http://schemas.microsoft.com/office/drawing/2014/main" id="{5D4D409E-59D1-8877-720B-0B85839EB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133" y="5486865"/>
                <a:ext cx="1358139" cy="554686"/>
              </a:xfrm>
              <a:prstGeom prst="rect">
                <a:avLst/>
              </a:prstGeom>
              <a:blipFill>
                <a:blip r:embed="rId8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6" name="yt_shape_11706"/>
              <p:cNvSpPr txBox="1"/>
              <p:nvPr/>
            </p:nvSpPr>
            <p:spPr>
              <a:xfrm>
                <a:off x="540119" y="900000"/>
                <a:ext cx="11492915" cy="1021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8ddb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06" name="yt_shape_11706" descr="{&quot;rangeId&quot;: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21562"/>
              </a:xfrm>
              <a:prstGeom prst="rect">
                <a:avLst/>
              </a:prstGeom>
              <a:blipFill>
                <a:blip r:embed="rId2"/>
                <a:stretch>
                  <a:fillRect l="-1701" t="-1198" b="-17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8" name="yt_image_11708" title="H_20.2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8984" y="2124714"/>
            <a:ext cx="219403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0" name="yt_shape_11710"/>
          <p:cNvSpPr txBox="1"/>
          <p:nvPr/>
        </p:nvSpPr>
        <p:spPr>
          <a:xfrm>
            <a:off x="540000" y="2432620"/>
            <a:ext cx="771044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在数轴上的位置得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BBF67D-41F8-705A-1EC3-AA2991A5AC9D}"/>
              </a:ext>
            </a:extLst>
          </p:cNvPr>
          <p:cNvSpPr txBox="1"/>
          <p:nvPr/>
        </p:nvSpPr>
        <p:spPr>
          <a:xfrm>
            <a:off x="449989" y="2385814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在数轴上的位置得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A78B04-C8DF-EA61-3465-840B855EE703}"/>
              </a:ext>
            </a:extLst>
          </p:cNvPr>
          <p:cNvSpPr txBox="1"/>
          <p:nvPr/>
        </p:nvSpPr>
        <p:spPr>
          <a:xfrm>
            <a:off x="497614" y="2861302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0EBBDF-ECEA-EAC8-A375-4B66E82E5710}"/>
              </a:ext>
            </a:extLst>
          </p:cNvPr>
          <p:cNvSpPr txBox="1"/>
          <p:nvPr/>
        </p:nvSpPr>
        <p:spPr>
          <a:xfrm>
            <a:off x="449989" y="3336791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1195E6-7C2A-4276-4021-91A4B1E6B940}"/>
              </a:ext>
            </a:extLst>
          </p:cNvPr>
          <p:cNvSpPr txBox="1"/>
          <p:nvPr/>
        </p:nvSpPr>
        <p:spPr>
          <a:xfrm>
            <a:off x="449989" y="3812278"/>
            <a:ext cx="781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121C9B-2919-E88E-29D7-C172A2E4EB10}"/>
              </a:ext>
            </a:extLst>
          </p:cNvPr>
          <p:cNvSpPr txBox="1"/>
          <p:nvPr/>
        </p:nvSpPr>
        <p:spPr>
          <a:xfrm>
            <a:off x="449989" y="4287766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39B864-BF4F-EC28-A623-16C99043E13B}"/>
              </a:ext>
            </a:extLst>
          </p:cNvPr>
          <p:cNvSpPr txBox="1"/>
          <p:nvPr/>
        </p:nvSpPr>
        <p:spPr>
          <a:xfrm>
            <a:off x="449989" y="4763254"/>
            <a:ext cx="242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二次根式的运算</a:t>
            </a:r>
          </a:p>
        </p:txBody>
      </p:sp>
      <p:sp>
        <p:nvSpPr>
          <p:cNvPr id="11712" name="yt_shape_11712"/>
          <p:cNvSpPr txBox="1"/>
          <p:nvPr/>
        </p:nvSpPr>
        <p:spPr>
          <a:xfrm>
            <a:off x="540000" y="1389434"/>
            <a:ext cx="6580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13" name="yt_table_11713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6600059"/>
                  </p:ext>
                </p:extLst>
              </p:nvPr>
            </p:nvGraphicFramePr>
            <p:xfrm>
              <a:off x="540056" y="1868737"/>
              <a:ext cx="7489381" cy="1046862"/>
            </p:xfrm>
            <a:graphic>
              <a:graphicData uri="http://schemas.openxmlformats.org/drawingml/2006/table">
                <a:tbl>
                  <a:tblPr/>
                  <a:tblGrid>
                    <a:gridCol w="4631627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857754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713" name="yt_table_11713" descr="{&quot;rangeId&quot;:11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6600059"/>
                  </p:ext>
                </p:extLst>
              </p:nvPr>
            </p:nvGraphicFramePr>
            <p:xfrm>
              <a:off x="540056" y="1868737"/>
              <a:ext cx="7489381" cy="926783"/>
            </p:xfrm>
            <a:graphic>
              <a:graphicData uri="http://schemas.openxmlformats.org/drawingml/2006/table">
                <a:tbl>
                  <a:tblPr/>
                  <a:tblGrid>
                    <a:gridCol w="4631627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857754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6162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2260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6162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2260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14" name="yt_shape_11714"/>
              <p:cNvSpPr txBox="1"/>
              <p:nvPr/>
            </p:nvSpPr>
            <p:spPr>
              <a:xfrm>
                <a:off x="540000" y="2846103"/>
                <a:ext cx="1013751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714" name="yt_shape_1171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6103"/>
                <a:ext cx="10137519" cy="466666"/>
              </a:xfrm>
              <a:prstGeom prst="rect">
                <a:avLst/>
              </a:prstGeom>
              <a:blipFill>
                <a:blip r:embed="rId3"/>
                <a:stretch>
                  <a:fillRect l="-1864" t="-5263" r="-78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16" name="yt_table_1171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2276356"/>
                  </p:ext>
                </p:extLst>
              </p:nvPr>
            </p:nvGraphicFramePr>
            <p:xfrm>
              <a:off x="540056" y="3363557"/>
              <a:ext cx="8499349" cy="521780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560640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716" name="yt_table_11716" descr="{&quot;rangeId&quot;:1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2276356"/>
                  </p:ext>
                </p:extLst>
              </p:nvPr>
            </p:nvGraphicFramePr>
            <p:xfrm>
              <a:off x="540056" y="3363557"/>
              <a:ext cx="8499349" cy="462153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560640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896" r="-26518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1058" t="-3896" r="-16798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528" t="-3896" r="-6754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4922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17" name="yt_shape_11717"/>
          <p:cNvSpPr txBox="1"/>
          <p:nvPr/>
        </p:nvSpPr>
        <p:spPr>
          <a:xfrm>
            <a:off x="540120" y="38763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矩形内有两个相邻的正方形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cf73,isEnd"/>
              </a:rPr>
              <a:t>则图中阴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718" name="yt_image_11718" title="H_99.7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7084" y="4988195"/>
            <a:ext cx="187783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740800" title="H_25.973701">
            <a:extLst>
              <a:ext uri="{FF2B5EF4-FFF2-40B4-BE49-F238E27FC236}">
                <a16:creationId xmlns:a16="http://schemas.microsoft.com/office/drawing/2014/main" id="{5A4E08AF-5DE3-DD8C-F404-C856D6264A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18F8F3-479F-D071-D6AE-8BCE4F4734C2}"/>
              </a:ext>
            </a:extLst>
          </p:cNvPr>
          <p:cNvSpPr txBox="1"/>
          <p:nvPr/>
        </p:nvSpPr>
        <p:spPr>
          <a:xfrm>
            <a:off x="6153686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030804-3A83-7873-8EB5-2F0722EEC6F3}"/>
              </a:ext>
            </a:extLst>
          </p:cNvPr>
          <p:cNvSpPr txBox="1"/>
          <p:nvPr/>
        </p:nvSpPr>
        <p:spPr>
          <a:xfrm>
            <a:off x="9676665" y="2799297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4575B7-0573-579F-BE16-A6F38C676A36}"/>
              </a:ext>
            </a:extLst>
          </p:cNvPr>
          <p:cNvSpPr txBox="1"/>
          <p:nvPr/>
        </p:nvSpPr>
        <p:spPr>
          <a:xfrm>
            <a:off x="2888509" y="430507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0" name="yt_shape_11720"/>
              <p:cNvSpPr txBox="1"/>
              <p:nvPr/>
            </p:nvSpPr>
            <p:spPr>
              <a:xfrm>
                <a:off x="540000" y="900000"/>
                <a:ext cx="4020716" cy="5005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20" name="yt_shape_11720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20716" cy="5005922"/>
              </a:xfrm>
              <a:prstGeom prst="rect">
                <a:avLst/>
              </a:prstGeom>
              <a:blipFill>
                <a:blip r:embed="rId2"/>
                <a:stretch>
                  <a:fillRect l="-4704" t="-1096" b="-2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5A91EB-6603-9354-2047-361318145DBC}"/>
                  </a:ext>
                </a:extLst>
              </p:cNvPr>
              <p:cNvSpPr txBox="1"/>
              <p:nvPr/>
            </p:nvSpPr>
            <p:spPr>
              <a:xfrm>
                <a:off x="449989" y="1853764"/>
                <a:ext cx="41619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DE5A91EB-6603-9354-2047-361318145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3764"/>
                <a:ext cx="4161917" cy="615391"/>
              </a:xfrm>
              <a:prstGeom prst="rect">
                <a:avLst/>
              </a:prstGeom>
              <a:blipFill>
                <a:blip r:embed="rId3"/>
                <a:stretch>
                  <a:fillRect l="-234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83E4BC-2793-441D-A8B5-B9BF91A8C0A1}"/>
                  </a:ext>
                </a:extLst>
              </p:cNvPr>
              <p:cNvSpPr txBox="1"/>
              <p:nvPr/>
            </p:nvSpPr>
            <p:spPr>
              <a:xfrm>
                <a:off x="1642655" y="2375543"/>
                <a:ext cx="11009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83E4BC-2793-441D-A8B5-B9BF91A8C0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655" y="2375543"/>
                <a:ext cx="1100964" cy="615392"/>
              </a:xfrm>
              <a:prstGeom prst="rect">
                <a:avLst/>
              </a:prstGeom>
              <a:blipFill>
                <a:blip r:embed="rId4"/>
                <a:stretch>
                  <a:fillRect l="-82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2232A4-3B75-2FD0-65C7-8299C4D718E2}"/>
                  </a:ext>
                </a:extLst>
              </p:cNvPr>
              <p:cNvSpPr txBox="1"/>
              <p:nvPr/>
            </p:nvSpPr>
            <p:spPr>
              <a:xfrm>
                <a:off x="449989" y="3864872"/>
                <a:ext cx="361467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2C2232A4-3B75-2FD0-65C7-8299C4D71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4872"/>
                <a:ext cx="3614674" cy="1061162"/>
              </a:xfrm>
              <a:prstGeom prst="rect">
                <a:avLst/>
              </a:prstGeom>
              <a:blipFill>
                <a:blip r:embed="rId5"/>
                <a:stretch>
                  <a:fillRect l="-2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698A5C-3F62-681C-99FD-C69DC4C5D8B6}"/>
                  </a:ext>
                </a:extLst>
              </p:cNvPr>
              <p:cNvSpPr txBox="1"/>
              <p:nvPr/>
            </p:nvSpPr>
            <p:spPr>
              <a:xfrm>
                <a:off x="1642655" y="4832422"/>
                <a:ext cx="17170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698A5C-3F62-681C-99FD-C69DC4C5D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655" y="4832422"/>
                <a:ext cx="1717041" cy="613931"/>
              </a:xfrm>
              <a:prstGeom prst="rect">
                <a:avLst/>
              </a:prstGeom>
              <a:blipFill>
                <a:blip r:embed="rId6"/>
                <a:stretch>
                  <a:fillRect l="-5319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CE0AB4-EA6A-28FF-FD08-F54360DF6EA2}"/>
                  </a:ext>
                </a:extLst>
              </p:cNvPr>
              <p:cNvSpPr txBox="1"/>
              <p:nvPr/>
            </p:nvSpPr>
            <p:spPr>
              <a:xfrm>
                <a:off x="1642655" y="5352741"/>
                <a:ext cx="94856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CE0AB4-EA6A-28FF-FD08-F54360DF6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655" y="5352741"/>
                <a:ext cx="948564" cy="551574"/>
              </a:xfrm>
              <a:prstGeom prst="rect">
                <a:avLst/>
              </a:prstGeom>
              <a:blipFill>
                <a:blip r:embed="rId7"/>
                <a:stretch>
                  <a:fillRect l="-9615" t="-109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9" name="yt_shape_11729"/>
              <p:cNvSpPr txBox="1"/>
              <p:nvPr/>
            </p:nvSpPr>
            <p:spPr>
              <a:xfrm>
                <a:off x="540000" y="900000"/>
                <a:ext cx="6681957" cy="2051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29" name="yt_shape_11729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81957" cy="2051395"/>
              </a:xfrm>
              <a:prstGeom prst="rect">
                <a:avLst/>
              </a:prstGeom>
              <a:blipFill>
                <a:blip r:embed="rId2"/>
                <a:stretch>
                  <a:fillRect l="-2828" t="-893" r="-164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5CC73E-8DEF-E994-BBC2-8BA3F88E3882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470211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735CC73E-8DEF-E994-BBC2-8BA3F88E3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4702111" cy="618693"/>
              </a:xfrm>
              <a:prstGeom prst="rect">
                <a:avLst/>
              </a:prstGeom>
              <a:blipFill>
                <a:blip r:embed="rId3"/>
                <a:stretch>
                  <a:fillRect l="-2075" r="-1946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87C6BD-0CCF-7835-3823-E29F5928BEFC}"/>
                  </a:ext>
                </a:extLst>
              </p:cNvPr>
              <p:cNvSpPr txBox="1"/>
              <p:nvPr/>
            </p:nvSpPr>
            <p:spPr>
              <a:xfrm>
                <a:off x="1647591" y="1903357"/>
                <a:ext cx="29362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87C6BD-0CCF-7835-3823-E29F5928B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591" y="1903357"/>
                <a:ext cx="2936241" cy="613931"/>
              </a:xfrm>
              <a:prstGeom prst="rect">
                <a:avLst/>
              </a:prstGeom>
              <a:blipFill>
                <a:blip r:embed="rId4"/>
                <a:stretch>
                  <a:fillRect l="-3112" r="-311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4F86AE-1EF0-506F-0AB5-A8F2AA1E3AF5}"/>
                  </a:ext>
                </a:extLst>
              </p:cNvPr>
              <p:cNvSpPr txBox="1"/>
              <p:nvPr/>
            </p:nvSpPr>
            <p:spPr>
              <a:xfrm>
                <a:off x="1647591" y="2423676"/>
                <a:ext cx="14057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4F86AE-1EF0-506F-0AB5-A8F2AA1E3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591" y="2423676"/>
                <a:ext cx="1405764" cy="554686"/>
              </a:xfrm>
              <a:prstGeom prst="rect">
                <a:avLst/>
              </a:prstGeom>
              <a:blipFill>
                <a:blip r:embed="rId5"/>
                <a:stretch>
                  <a:fillRect l="-6494" t="-1099" r="-692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3" name="yt_shape_11733"/>
              <p:cNvSpPr txBox="1"/>
              <p:nvPr/>
            </p:nvSpPr>
            <p:spPr>
              <a:xfrm>
                <a:off x="540000" y="900000"/>
                <a:ext cx="10734092" cy="30142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33" name="yt_shape_11733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34092" cy="3014223"/>
              </a:xfrm>
              <a:prstGeom prst="rect">
                <a:avLst/>
              </a:prstGeom>
              <a:blipFill>
                <a:blip r:embed="rId2"/>
                <a:stretch>
                  <a:fillRect l="-1761" t="-607" r="-739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C7401E-97A9-09AB-B13F-AF78F9A31B2A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590804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A0C7401E-97A9-09AB-B13F-AF78F9A31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5908040" cy="618693"/>
              </a:xfrm>
              <a:prstGeom prst="rect">
                <a:avLst/>
              </a:prstGeom>
              <a:blipFill>
                <a:blip r:embed="rId3"/>
                <a:stretch>
                  <a:fillRect l="-1651" r="-154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0E7FC6F-CE0A-E47A-953E-E05AC5DFA876}"/>
              </a:ext>
            </a:extLst>
          </p:cNvPr>
          <p:cNvSpPr txBox="1"/>
          <p:nvPr/>
        </p:nvSpPr>
        <p:spPr>
          <a:xfrm>
            <a:off x="449989" y="1903357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3B54F4-2578-63A5-E135-95B698B5C4D7}"/>
              </a:ext>
            </a:extLst>
          </p:cNvPr>
          <p:cNvSpPr txBox="1"/>
          <p:nvPr/>
        </p:nvSpPr>
        <p:spPr>
          <a:xfrm>
            <a:off x="449989" y="2378845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3AD262-301B-5C6A-1C72-0D58C78D1766}"/>
                  </a:ext>
                </a:extLst>
              </p:cNvPr>
              <p:cNvSpPr txBox="1"/>
              <p:nvPr/>
            </p:nvSpPr>
            <p:spPr>
              <a:xfrm>
                <a:off x="449989" y="2854333"/>
                <a:ext cx="40346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5, 'hasSerialNum': 1, 'pageBreak': True}">
                <a:extLst>
                  <a:ext uri="{FF2B5EF4-FFF2-40B4-BE49-F238E27FC236}">
                    <a16:creationId xmlns:a16="http://schemas.microsoft.com/office/drawing/2014/main" id="{5A3AD262-301B-5C6A-1C72-0D58C78D1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4333"/>
                <a:ext cx="4034663" cy="615392"/>
              </a:xfrm>
              <a:prstGeom prst="rect">
                <a:avLst/>
              </a:prstGeom>
              <a:blipFill>
                <a:blip r:embed="rId4"/>
                <a:stretch>
                  <a:fillRect l="-2417" r="-226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DAC810-2E78-704C-3807-3889C14298BF}"/>
                  </a:ext>
                </a:extLst>
              </p:cNvPr>
              <p:cNvSpPr txBox="1"/>
              <p:nvPr/>
            </p:nvSpPr>
            <p:spPr>
              <a:xfrm>
                <a:off x="449989" y="3376113"/>
                <a:ext cx="568591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89DAC810-2E78-704C-3807-3889C1429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6113"/>
                <a:ext cx="5685917" cy="555765"/>
              </a:xfrm>
              <a:prstGeom prst="rect">
                <a:avLst/>
              </a:prstGeom>
              <a:blipFill>
                <a:blip r:embed="rId5"/>
                <a:stretch>
                  <a:fillRect l="-1715" r="-150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919</Words>
  <Application>Microsoft Office PowerPoint</Application>
  <PresentationFormat>宽屏</PresentationFormat>
  <Paragraphs>149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,isEnd</vt:lpstr>
      <vt:lpstr>_⨹_1_64d28</vt:lpstr>
      <vt:lpstr>_⨹_1_c8ddb</vt:lpstr>
      <vt:lpstr>_⨹_1_de0c8</vt:lpstr>
      <vt:lpstr>_⨹_12_05174</vt:lpstr>
      <vt:lpstr>_⨹_3_ac02b,isEnd</vt:lpstr>
      <vt:lpstr>_⨹_4_39038,isEnd</vt:lpstr>
      <vt:lpstr>_⨹_4_8cf73,isEnd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