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4" r:id="rId4"/>
    <p:sldId id="316" r:id="rId5"/>
    <p:sldId id="304" r:id="rId6"/>
    <p:sldId id="305" r:id="rId7"/>
    <p:sldId id="306" r:id="rId8"/>
    <p:sldId id="307" r:id="rId9"/>
    <p:sldId id="319" r:id="rId10"/>
    <p:sldId id="313" r:id="rId11"/>
    <p:sldId id="321" r:id="rId12"/>
    <p:sldId id="323" r:id="rId13"/>
    <p:sldId id="325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bin"/><Relationship Id="rId5" Type="http://schemas.openxmlformats.org/officeDocument/2006/relationships/image" Target="../media/image22.bin"/><Relationship Id="rId4" Type="http://schemas.openxmlformats.org/officeDocument/2006/relationships/image" Target="../media/image2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5" name="yt_shape_15295"/>
          <p:cNvSpPr txBox="1"/>
          <p:nvPr/>
        </p:nvSpPr>
        <p:spPr>
          <a:xfrm>
            <a:off x="540000" y="900000"/>
            <a:ext cx="1048363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【教材母题】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5299" name="yt_shape_15299"/>
          <p:cNvSpPr txBox="1"/>
          <p:nvPr/>
        </p:nvSpPr>
        <p:spPr>
          <a:xfrm>
            <a:off x="540000" y="2490273"/>
            <a:ext cx="1730282" cy="10175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650" b="0" i="0" u="none" spc="-565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  <a:r>
              <a:rPr lang="en-US" altLang="zh-CN" sz="5650" b="0" i="0" u="none" spc="1208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</a:p>
        </p:txBody>
      </p:sp>
      <p:pic>
        <p:nvPicPr>
          <p:cNvPr id="15298" name="yt_image_15298" title="H_88.5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90273"/>
            <a:ext cx="1711634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01" name="yt_shape_15301"/>
          <p:cNvSpPr txBox="1"/>
          <p:nvPr/>
        </p:nvSpPr>
        <p:spPr>
          <a:xfrm>
            <a:off x="540000" y="3665525"/>
            <a:ext cx="554639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9C2B0F-01B3-6FFC-5356-097A098F20A1}"/>
              </a:ext>
            </a:extLst>
          </p:cNvPr>
          <p:cNvSpPr txBox="1"/>
          <p:nvPr/>
        </p:nvSpPr>
        <p:spPr>
          <a:xfrm>
            <a:off x="449989" y="1804170"/>
            <a:ext cx="5239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BE0D0D-F946-8277-104D-2E9BB5F2B403}"/>
              </a:ext>
            </a:extLst>
          </p:cNvPr>
          <p:cNvSpPr txBox="1"/>
          <p:nvPr/>
        </p:nvSpPr>
        <p:spPr>
          <a:xfrm>
            <a:off x="449989" y="3618719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84A178-F28F-F770-3C61-92326D8B15B6}"/>
              </a:ext>
            </a:extLst>
          </p:cNvPr>
          <p:cNvSpPr txBox="1"/>
          <p:nvPr/>
        </p:nvSpPr>
        <p:spPr>
          <a:xfrm>
            <a:off x="449989" y="4094207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BA5AB9-7DC0-6C23-D310-6231F1C5E468}"/>
              </a:ext>
            </a:extLst>
          </p:cNvPr>
          <p:cNvSpPr txBox="1"/>
          <p:nvPr/>
        </p:nvSpPr>
        <p:spPr>
          <a:xfrm>
            <a:off x="449989" y="4569695"/>
            <a:ext cx="4317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5303" title="H_88.20055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8987" y="2202821"/>
            <a:ext cx="1714546" cy="1120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5304" title="H_97.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32997" y="2088528"/>
            <a:ext cx="1581283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5307"/>
          <p:cNvSpPr txBox="1"/>
          <p:nvPr/>
        </p:nvSpPr>
        <p:spPr>
          <a:xfrm>
            <a:off x="8443649" y="3437261"/>
            <a:ext cx="27956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  <a:tabLst>
                <a:tab pos="1606562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 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3" name="yt_shape_1539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c2ff"/>
              </a:rPr>
              <a:t>两点之间运动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之间有何数量关系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8d7f"/>
              </a:rPr>
              <a:t>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5396" name="yt_shape_15396"/>
          <p:cNvSpPr txBox="1"/>
          <p:nvPr/>
        </p:nvSpPr>
        <p:spPr>
          <a:xfrm>
            <a:off x="540000" y="3451365"/>
            <a:ext cx="1970155" cy="12606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  <a:r>
              <a:rPr lang="en-US" altLang="zh-CN" sz="7000" b="0" i="0" u="none" spc="13613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</a:p>
        </p:txBody>
      </p:sp>
      <p:pic>
        <p:nvPicPr>
          <p:cNvPr id="15395" name="yt_image_15395" title="H_109.7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451365"/>
            <a:ext cx="1950643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97BC26-0025-125C-ADAC-638A16097E2C}"/>
              </a:ext>
            </a:extLst>
          </p:cNvPr>
          <p:cNvSpPr txBox="1"/>
          <p:nvPr/>
        </p:nvSpPr>
        <p:spPr>
          <a:xfrm>
            <a:off x="450108" y="2279658"/>
            <a:ext cx="592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D8B641-E97E-7B00-2682-13517EBA67DA}"/>
              </a:ext>
            </a:extLst>
          </p:cNvPr>
          <p:cNvSpPr txBox="1"/>
          <p:nvPr/>
        </p:nvSpPr>
        <p:spPr>
          <a:xfrm>
            <a:off x="450108" y="2755146"/>
            <a:ext cx="5125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5398"/>
          <p:cNvSpPr txBox="1"/>
          <p:nvPr/>
        </p:nvSpPr>
        <p:spPr>
          <a:xfrm>
            <a:off x="540000" y="4844682"/>
            <a:ext cx="562974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AEF803-926F-991B-1155-AA407354EEB5}"/>
              </a:ext>
            </a:extLst>
          </p:cNvPr>
          <p:cNvSpPr txBox="1"/>
          <p:nvPr/>
        </p:nvSpPr>
        <p:spPr>
          <a:xfrm>
            <a:off x="449989" y="4797876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990369-90DE-7A6E-BF54-60B28754821C}"/>
              </a:ext>
            </a:extLst>
          </p:cNvPr>
          <p:cNvSpPr txBox="1"/>
          <p:nvPr/>
        </p:nvSpPr>
        <p:spPr>
          <a:xfrm>
            <a:off x="449989" y="5273364"/>
            <a:ext cx="285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DE810E-4765-9157-E71A-0CAEFC33075E}"/>
              </a:ext>
            </a:extLst>
          </p:cNvPr>
          <p:cNvSpPr txBox="1"/>
          <p:nvPr/>
        </p:nvSpPr>
        <p:spPr>
          <a:xfrm>
            <a:off x="449989" y="5748852"/>
            <a:ext cx="459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16BC3F1-3725-9A0C-DFAA-5788FF3F6A91}"/>
              </a:ext>
            </a:extLst>
          </p:cNvPr>
          <p:cNvSpPr txBox="1"/>
          <p:nvPr/>
        </p:nvSpPr>
        <p:spPr>
          <a:xfrm>
            <a:off x="449989" y="6224340"/>
            <a:ext cx="575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9" name="yt_shape_1539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两点外侧运动时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134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三点不重合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试猜想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00" name="yt_image_1540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7118" y="1988840"/>
            <a:ext cx="1305306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01" name="yt_image_1540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1988840"/>
            <a:ext cx="1305306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04" name="yt_shape_15404"/>
          <p:cNvSpPr txBox="1"/>
          <p:nvPr/>
        </p:nvSpPr>
        <p:spPr>
          <a:xfrm>
            <a:off x="8581222" y="3294146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  <p:sp>
        <p:nvSpPr>
          <p:cNvPr id="15405" name="yt_shape_15405"/>
          <p:cNvSpPr txBox="1"/>
          <p:nvPr/>
        </p:nvSpPr>
        <p:spPr>
          <a:xfrm>
            <a:off x="10246528" y="3294146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</p:txBody>
      </p:sp>
      <p:pic>
        <p:nvPicPr>
          <p:cNvPr id="15406" name="yt_image_1540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09323" y="3959086"/>
            <a:ext cx="1943101" cy="139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07" name="yt_image_1540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12424" y="3959086"/>
            <a:ext cx="1943101" cy="139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10" name="yt_shape_15410"/>
          <p:cNvSpPr txBox="1"/>
          <p:nvPr/>
        </p:nvSpPr>
        <p:spPr>
          <a:xfrm>
            <a:off x="8262324" y="5353574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</p:txBody>
      </p:sp>
      <p:sp>
        <p:nvSpPr>
          <p:cNvPr id="15411" name="yt_shape_15411"/>
          <p:cNvSpPr txBox="1"/>
          <p:nvPr/>
        </p:nvSpPr>
        <p:spPr>
          <a:xfrm>
            <a:off x="10336876" y="5353574"/>
            <a:ext cx="1094196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备用图</a:t>
            </a:r>
          </a:p>
        </p:txBody>
      </p:sp>
      <p:sp>
        <p:nvSpPr>
          <p:cNvPr id="11" name="yt_shape_15412"/>
          <p:cNvSpPr txBox="1"/>
          <p:nvPr/>
        </p:nvSpPr>
        <p:spPr>
          <a:xfrm>
            <a:off x="540000" y="1747614"/>
            <a:ext cx="732251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延长线上时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" name="yt_shape_15414"/>
          <p:cNvSpPr txBox="1"/>
          <p:nvPr/>
        </p:nvSpPr>
        <p:spPr>
          <a:xfrm>
            <a:off x="540000" y="4779938"/>
            <a:ext cx="2041521" cy="15038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50" b="0" i="0" u="none" spc="-83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350" b="0" i="0" u="none" spc="13832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</a:p>
        </p:txBody>
      </p:sp>
      <p:pic>
        <p:nvPicPr>
          <p:cNvPr id="13" name="yt_image_15413" title="H_131.3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0000" y="4779938"/>
            <a:ext cx="2019722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7C065A6D-1163-404D-A16F-0259C7B21C2A}"/>
              </a:ext>
            </a:extLst>
          </p:cNvPr>
          <p:cNvSpPr txBox="1"/>
          <p:nvPr/>
        </p:nvSpPr>
        <p:spPr>
          <a:xfrm>
            <a:off x="449989" y="1700808"/>
            <a:ext cx="7431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延长线上时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C814435-1862-9EFE-F591-91E4AA1B2752}"/>
              </a:ext>
            </a:extLst>
          </p:cNvPr>
          <p:cNvSpPr txBox="1"/>
          <p:nvPr/>
        </p:nvSpPr>
        <p:spPr>
          <a:xfrm>
            <a:off x="449989" y="2176296"/>
            <a:ext cx="6191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3A2987A-9594-D263-F2A0-D279226FF5DD}"/>
              </a:ext>
            </a:extLst>
          </p:cNvPr>
          <p:cNvSpPr txBox="1"/>
          <p:nvPr/>
        </p:nvSpPr>
        <p:spPr>
          <a:xfrm>
            <a:off x="449989" y="2651784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8D596DE-FFD7-8D0C-BB84-B6236CBBC435}"/>
              </a:ext>
            </a:extLst>
          </p:cNvPr>
          <p:cNvSpPr txBox="1"/>
          <p:nvPr/>
        </p:nvSpPr>
        <p:spPr>
          <a:xfrm>
            <a:off x="449989" y="3127272"/>
            <a:ext cx="285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11D87F0-C7E2-E830-A99E-1A3AF129EC13}"/>
              </a:ext>
            </a:extLst>
          </p:cNvPr>
          <p:cNvSpPr txBox="1"/>
          <p:nvPr/>
        </p:nvSpPr>
        <p:spPr>
          <a:xfrm>
            <a:off x="449989" y="3602760"/>
            <a:ext cx="459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B55610F-CEA2-6E13-8C23-2662959B9746}"/>
              </a:ext>
            </a:extLst>
          </p:cNvPr>
          <p:cNvSpPr txBox="1"/>
          <p:nvPr/>
        </p:nvSpPr>
        <p:spPr>
          <a:xfrm>
            <a:off x="449989" y="4078248"/>
            <a:ext cx="5907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E199B5A-C69B-57E3-59E1-7EEA6165AFA8}"/>
              </a:ext>
            </a:extLst>
          </p:cNvPr>
          <p:cNvSpPr txBox="1"/>
          <p:nvPr/>
        </p:nvSpPr>
        <p:spPr>
          <a:xfrm>
            <a:off x="983432" y="628374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6" name="yt_shape_15416"/>
          <p:cNvSpPr txBox="1"/>
          <p:nvPr/>
        </p:nvSpPr>
        <p:spPr>
          <a:xfrm>
            <a:off x="540119" y="900000"/>
            <a:ext cx="607057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5418" name="yt_shape_15418"/>
          <p:cNvSpPr txBox="1"/>
          <p:nvPr/>
        </p:nvSpPr>
        <p:spPr>
          <a:xfrm>
            <a:off x="540119" y="2491930"/>
            <a:ext cx="1986954" cy="15128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00" b="0" i="0" u="none" spc="-840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00" b="0" i="0" u="none" spc="13394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</a:p>
        </p:txBody>
      </p:sp>
      <p:pic>
        <p:nvPicPr>
          <p:cNvPr id="15417" name="yt_image_15417" title="H_131.6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91930"/>
            <a:ext cx="1967304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20" name="yt_shape_15420"/>
          <p:cNvSpPr txBox="1"/>
          <p:nvPr/>
        </p:nvSpPr>
        <p:spPr>
          <a:xfrm>
            <a:off x="540119" y="4214558"/>
            <a:ext cx="562974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AEF1AC-9A0E-F406-ADC3-FABCF6333C3E}"/>
              </a:ext>
            </a:extLst>
          </p:cNvPr>
          <p:cNvSpPr txBox="1"/>
          <p:nvPr/>
        </p:nvSpPr>
        <p:spPr>
          <a:xfrm>
            <a:off x="477331" y="1328682"/>
            <a:ext cx="548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43240F-73AE-DDF7-0543-D345D29A9235}"/>
              </a:ext>
            </a:extLst>
          </p:cNvPr>
          <p:cNvSpPr txBox="1"/>
          <p:nvPr/>
        </p:nvSpPr>
        <p:spPr>
          <a:xfrm>
            <a:off x="477331" y="1804170"/>
            <a:ext cx="6191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5362A0-FCA0-ABBC-FF10-427C7508466B}"/>
              </a:ext>
            </a:extLst>
          </p:cNvPr>
          <p:cNvSpPr txBox="1"/>
          <p:nvPr/>
        </p:nvSpPr>
        <p:spPr>
          <a:xfrm>
            <a:off x="1138753" y="407891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1A768F-C592-86F4-B822-D6C5ACEB3E78}"/>
              </a:ext>
            </a:extLst>
          </p:cNvPr>
          <p:cNvSpPr txBox="1"/>
          <p:nvPr/>
        </p:nvSpPr>
        <p:spPr>
          <a:xfrm>
            <a:off x="477331" y="4643240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1B3BDC-9A02-9E2B-8786-7F5912622E20}"/>
              </a:ext>
            </a:extLst>
          </p:cNvPr>
          <p:cNvSpPr txBox="1"/>
          <p:nvPr/>
        </p:nvSpPr>
        <p:spPr>
          <a:xfrm>
            <a:off x="477331" y="5118728"/>
            <a:ext cx="285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B02FF4-DA50-1682-EC1B-45782AC17B5F}"/>
              </a:ext>
            </a:extLst>
          </p:cNvPr>
          <p:cNvSpPr txBox="1"/>
          <p:nvPr/>
        </p:nvSpPr>
        <p:spPr>
          <a:xfrm>
            <a:off x="477331" y="5594216"/>
            <a:ext cx="459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2F6498D-E0F5-ACF9-FA77-E519EA2521DF}"/>
              </a:ext>
            </a:extLst>
          </p:cNvPr>
          <p:cNvSpPr txBox="1"/>
          <p:nvPr/>
        </p:nvSpPr>
        <p:spPr>
          <a:xfrm>
            <a:off x="477331" y="6069704"/>
            <a:ext cx="575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2" name="yt_shape_15302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60c4"/>
              </a:rPr>
              <a:t>那么会有什么结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你还能就本题作出什么新的猜想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5305" name="yt_shape_15305"/>
          <p:cNvSpPr txBox="1"/>
          <p:nvPr/>
        </p:nvSpPr>
        <p:spPr>
          <a:xfrm>
            <a:off x="540119" y="1995319"/>
            <a:ext cx="3944285" cy="11165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00" b="0" i="0" u="none" spc="-620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  <a:r>
              <a:rPr lang="en-US" altLang="zh-CN" sz="5600" b="0" i="0" u="none" spc="12103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6200" b="0" i="0" u="none" spc="10904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</a:p>
        </p:txBody>
      </p:sp>
      <p:pic>
        <p:nvPicPr>
          <p:cNvPr id="15303" name="yt_image_15303" title="H_88.20055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32430" y="2109612"/>
            <a:ext cx="1714546" cy="1120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04" name="yt_image_15304" title="H_97.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1995319"/>
            <a:ext cx="1581283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07" name="yt_shape_15307"/>
          <p:cNvSpPr txBox="1"/>
          <p:nvPr/>
        </p:nvSpPr>
        <p:spPr>
          <a:xfrm>
            <a:off x="8267092" y="3344052"/>
            <a:ext cx="27956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  <a:tabLst>
                <a:tab pos="1606562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 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7" name="yt_shape_15308"/>
          <p:cNvSpPr txBox="1"/>
          <p:nvPr/>
        </p:nvSpPr>
        <p:spPr>
          <a:xfrm>
            <a:off x="540000" y="1747614"/>
            <a:ext cx="651139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方法一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8" name="yt_shape_15310"/>
          <p:cNvSpPr txBox="1"/>
          <p:nvPr/>
        </p:nvSpPr>
        <p:spPr>
          <a:xfrm>
            <a:off x="540000" y="2859413"/>
            <a:ext cx="1598258" cy="140474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00" b="0" i="0" u="none" spc="-780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800" b="0" i="0" u="none" spc="10513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</a:p>
        </p:txBody>
      </p:sp>
      <p:pic>
        <p:nvPicPr>
          <p:cNvPr id="9" name="yt_image_15309" title="H_122.6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2859413"/>
            <a:ext cx="1582462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5312"/>
          <p:cNvSpPr txBox="1"/>
          <p:nvPr/>
        </p:nvSpPr>
        <p:spPr>
          <a:xfrm>
            <a:off x="540000" y="4467766"/>
            <a:ext cx="585577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方法二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758C3FA-ABF0-C2D8-0F66-EE4A7DA8D6DF}"/>
              </a:ext>
            </a:extLst>
          </p:cNvPr>
          <p:cNvSpPr txBox="1"/>
          <p:nvPr/>
        </p:nvSpPr>
        <p:spPr>
          <a:xfrm>
            <a:off x="449989" y="1700808"/>
            <a:ext cx="576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3D5EE08-6246-0C1A-074B-EC18BBC485C6}"/>
              </a:ext>
            </a:extLst>
          </p:cNvPr>
          <p:cNvSpPr txBox="1"/>
          <p:nvPr/>
        </p:nvSpPr>
        <p:spPr>
          <a:xfrm>
            <a:off x="449989" y="2176296"/>
            <a:ext cx="6628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方法一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6F41970-A292-D3EE-8A6D-18A7643D6A77}"/>
              </a:ext>
            </a:extLst>
          </p:cNvPr>
          <p:cNvSpPr txBox="1"/>
          <p:nvPr/>
        </p:nvSpPr>
        <p:spPr>
          <a:xfrm>
            <a:off x="449989" y="4420960"/>
            <a:ext cx="4944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6CCF778-3176-69C3-89B6-DF17634A96BD}"/>
              </a:ext>
            </a:extLst>
          </p:cNvPr>
          <p:cNvSpPr txBox="1"/>
          <p:nvPr/>
        </p:nvSpPr>
        <p:spPr>
          <a:xfrm>
            <a:off x="449989" y="4896448"/>
            <a:ext cx="59792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89F9313-2345-BF56-2411-38A0932618DC}"/>
              </a:ext>
            </a:extLst>
          </p:cNvPr>
          <p:cNvSpPr txBox="1"/>
          <p:nvPr/>
        </p:nvSpPr>
        <p:spPr>
          <a:xfrm>
            <a:off x="449989" y="5371936"/>
            <a:ext cx="4393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1C9CD2D-D27F-78A3-D15A-910B414559E6}"/>
              </a:ext>
            </a:extLst>
          </p:cNvPr>
          <p:cNvSpPr txBox="1"/>
          <p:nvPr/>
        </p:nvSpPr>
        <p:spPr>
          <a:xfrm>
            <a:off x="449989" y="5847424"/>
            <a:ext cx="431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4" name="yt_shape_15314"/>
          <p:cNvSpPr txBox="1"/>
          <p:nvPr/>
        </p:nvSpPr>
        <p:spPr>
          <a:xfrm>
            <a:off x="540000" y="1548072"/>
            <a:ext cx="1859292" cy="13778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50" b="0" i="0" u="none" spc="-765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50" b="0" i="0" u="none" spc="12586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15313" name="yt_image_15313" title="H_120.5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48072"/>
            <a:ext cx="1839304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16" name="yt_shape_15316"/>
          <p:cNvSpPr txBox="1"/>
          <p:nvPr/>
        </p:nvSpPr>
        <p:spPr>
          <a:xfrm>
            <a:off x="540000" y="3128999"/>
            <a:ext cx="679673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41B32B-4A68-07A4-A49E-41A98EF016AD}"/>
              </a:ext>
            </a:extLst>
          </p:cNvPr>
          <p:cNvSpPr txBox="1"/>
          <p:nvPr/>
        </p:nvSpPr>
        <p:spPr>
          <a:xfrm>
            <a:off x="449989" y="3082193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BB89B9-4A55-E18D-188F-2405164BC843}"/>
              </a:ext>
            </a:extLst>
          </p:cNvPr>
          <p:cNvSpPr txBox="1"/>
          <p:nvPr/>
        </p:nvSpPr>
        <p:spPr>
          <a:xfrm>
            <a:off x="449989" y="3557681"/>
            <a:ext cx="285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AD391B-8118-DE94-E21C-64CA059D8030}"/>
              </a:ext>
            </a:extLst>
          </p:cNvPr>
          <p:cNvSpPr txBox="1"/>
          <p:nvPr/>
        </p:nvSpPr>
        <p:spPr>
          <a:xfrm>
            <a:off x="449989" y="4033169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D43AB4-955E-35B8-5BBD-31C066A98E49}"/>
              </a:ext>
            </a:extLst>
          </p:cNvPr>
          <p:cNvSpPr txBox="1"/>
          <p:nvPr/>
        </p:nvSpPr>
        <p:spPr>
          <a:xfrm>
            <a:off x="449989" y="4508657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E60D04-4DAC-41E2-EFCC-A80E547C5ADF}"/>
              </a:ext>
            </a:extLst>
          </p:cNvPr>
          <p:cNvSpPr txBox="1"/>
          <p:nvPr/>
        </p:nvSpPr>
        <p:spPr>
          <a:xfrm>
            <a:off x="449989" y="4984145"/>
            <a:ext cx="6911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6A0925D-A36C-A882-BF3D-8C4C7B6DC61C}"/>
              </a:ext>
            </a:extLst>
          </p:cNvPr>
          <p:cNvSpPr txBox="1"/>
          <p:nvPr/>
        </p:nvSpPr>
        <p:spPr>
          <a:xfrm>
            <a:off x="449989" y="764704"/>
            <a:ext cx="4483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方法二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7" name="yt_shape_1531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之外任意一点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41b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318" name="yt_image_15318" title="H_95.4030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4438" y="2011799"/>
            <a:ext cx="1943123" cy="121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20" name="yt_shape_15320"/>
          <p:cNvSpPr txBox="1"/>
          <p:nvPr/>
        </p:nvSpPr>
        <p:spPr>
          <a:xfrm>
            <a:off x="540000" y="3273939"/>
            <a:ext cx="37414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5322" name="yt_shape_15322"/>
          <p:cNvSpPr txBox="1"/>
          <p:nvPr/>
        </p:nvSpPr>
        <p:spPr>
          <a:xfrm>
            <a:off x="540000" y="3905606"/>
            <a:ext cx="1956498" cy="110761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  <a:r>
              <a:rPr lang="en-US" altLang="zh-CN" sz="6150" b="0" i="0" u="none" spc="13719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</a:p>
        </p:txBody>
      </p:sp>
      <p:pic>
        <p:nvPicPr>
          <p:cNvPr id="15321" name="yt_image_15321" title="H_96.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905606"/>
            <a:ext cx="1935520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24" name="yt_shape_15324"/>
          <p:cNvSpPr txBox="1"/>
          <p:nvPr/>
        </p:nvSpPr>
        <p:spPr>
          <a:xfrm>
            <a:off x="540000" y="5179134"/>
            <a:ext cx="443551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F4EC40-BC7D-A56E-6BC6-9CF9B230E4E2}"/>
              </a:ext>
            </a:extLst>
          </p:cNvPr>
          <p:cNvSpPr txBox="1"/>
          <p:nvPr/>
        </p:nvSpPr>
        <p:spPr>
          <a:xfrm>
            <a:off x="449989" y="3227133"/>
            <a:ext cx="3885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648317-F3ED-2289-82BD-22792AC5B941}"/>
              </a:ext>
            </a:extLst>
          </p:cNvPr>
          <p:cNvSpPr txBox="1"/>
          <p:nvPr/>
        </p:nvSpPr>
        <p:spPr>
          <a:xfrm>
            <a:off x="449989" y="5132328"/>
            <a:ext cx="457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6A1DCA-C742-9377-0228-F2886E86E84F}"/>
              </a:ext>
            </a:extLst>
          </p:cNvPr>
          <p:cNvSpPr txBox="1"/>
          <p:nvPr/>
        </p:nvSpPr>
        <p:spPr>
          <a:xfrm>
            <a:off x="449989" y="5607816"/>
            <a:ext cx="398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5AA42A-6B15-A2E9-B0F6-E879A744105B}"/>
              </a:ext>
            </a:extLst>
          </p:cNvPr>
          <p:cNvSpPr txBox="1"/>
          <p:nvPr/>
        </p:nvSpPr>
        <p:spPr>
          <a:xfrm>
            <a:off x="449989" y="6083304"/>
            <a:ext cx="3504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7" name="yt_shape_15327"/>
          <p:cNvSpPr txBox="1"/>
          <p:nvPr/>
        </p:nvSpPr>
        <p:spPr>
          <a:xfrm>
            <a:off x="540000" y="900000"/>
            <a:ext cx="101678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328" name="yt_image_15328" title="H_84.60251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1556" y="1531667"/>
            <a:ext cx="1988886" cy="107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30" name="yt_shape_15330"/>
          <p:cNvSpPr txBox="1"/>
          <p:nvPr/>
        </p:nvSpPr>
        <p:spPr>
          <a:xfrm>
            <a:off x="540000" y="2656670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5332" name="yt_shape_15332"/>
          <p:cNvSpPr txBox="1"/>
          <p:nvPr/>
        </p:nvSpPr>
        <p:spPr>
          <a:xfrm>
            <a:off x="540000" y="3288337"/>
            <a:ext cx="2000419" cy="9725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400" b="0" i="0" u="none" spc="-5400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  <a:r>
              <a:rPr lang="en-US" altLang="zh-CN" sz="5400" b="0" i="0" u="none" spc="14249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</a:p>
        </p:txBody>
      </p:sp>
      <p:pic>
        <p:nvPicPr>
          <p:cNvPr id="15331" name="yt_image_15331" title="H_85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288337"/>
            <a:ext cx="1980698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34" name="yt_shape_15334"/>
          <p:cNvSpPr txBox="1"/>
          <p:nvPr/>
        </p:nvSpPr>
        <p:spPr>
          <a:xfrm>
            <a:off x="540000" y="4419021"/>
            <a:ext cx="521937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460E09-7ABA-FFDD-88D2-A5871BF976FA}"/>
              </a:ext>
            </a:extLst>
          </p:cNvPr>
          <p:cNvSpPr txBox="1"/>
          <p:nvPr/>
        </p:nvSpPr>
        <p:spPr>
          <a:xfrm>
            <a:off x="449989" y="2609864"/>
            <a:ext cx="665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D7F34F-AFCC-3748-211A-120A7128E9E7}"/>
              </a:ext>
            </a:extLst>
          </p:cNvPr>
          <p:cNvSpPr txBox="1"/>
          <p:nvPr/>
        </p:nvSpPr>
        <p:spPr>
          <a:xfrm>
            <a:off x="449989" y="4372215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6E27BD-67E5-45C8-1F89-730A98359545}"/>
              </a:ext>
            </a:extLst>
          </p:cNvPr>
          <p:cNvSpPr txBox="1"/>
          <p:nvPr/>
        </p:nvSpPr>
        <p:spPr>
          <a:xfrm>
            <a:off x="449989" y="4847703"/>
            <a:ext cx="370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B5DC6D-5249-676E-AFA1-8C1DC97878A1}"/>
              </a:ext>
            </a:extLst>
          </p:cNvPr>
          <p:cNvSpPr txBox="1"/>
          <p:nvPr/>
        </p:nvSpPr>
        <p:spPr>
          <a:xfrm>
            <a:off x="449989" y="5323191"/>
            <a:ext cx="534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31D5AA-2A15-186B-F620-DDB903329683}"/>
              </a:ext>
            </a:extLst>
          </p:cNvPr>
          <p:cNvSpPr txBox="1"/>
          <p:nvPr/>
        </p:nvSpPr>
        <p:spPr>
          <a:xfrm>
            <a:off x="449989" y="5798679"/>
            <a:ext cx="4783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8" name="yt_shape_1533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的右侧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cc00"/>
              </a:rPr>
              <a:t>的平分线相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并证明你的结论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339" name="yt_image_15339" title="H_115.2029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1965923"/>
            <a:ext cx="1531670" cy="1463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341"/>
          <p:cNvSpPr txBox="1"/>
          <p:nvPr/>
        </p:nvSpPr>
        <p:spPr>
          <a:xfrm>
            <a:off x="540000" y="1859509"/>
            <a:ext cx="889346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5" name="yt_shape_15343"/>
          <p:cNvSpPr txBox="1"/>
          <p:nvPr/>
        </p:nvSpPr>
        <p:spPr>
          <a:xfrm>
            <a:off x="540000" y="2971308"/>
            <a:ext cx="1553759" cy="133273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00" b="0" i="0" u="none" spc="-740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en-US" altLang="zh-CN" sz="7400" b="0" i="0" u="none" spc="10266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</a:p>
        </p:txBody>
      </p:sp>
      <p:pic>
        <p:nvPicPr>
          <p:cNvPr id="6" name="yt_image_15342" title="H_116.1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3712770"/>
            <a:ext cx="1538346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5345"/>
          <p:cNvSpPr txBox="1"/>
          <p:nvPr/>
        </p:nvSpPr>
        <p:spPr>
          <a:xfrm>
            <a:off x="540000" y="2755726"/>
            <a:ext cx="683841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同理可得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的平分线相交于点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B24BEA-04DB-34FA-605C-D4E8B3812B21}"/>
              </a:ext>
            </a:extLst>
          </p:cNvPr>
          <p:cNvSpPr txBox="1"/>
          <p:nvPr/>
        </p:nvSpPr>
        <p:spPr>
          <a:xfrm>
            <a:off x="449989" y="1812703"/>
            <a:ext cx="433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F94E2EE-1607-03C3-4084-A9576F1D62F1}"/>
              </a:ext>
            </a:extLst>
          </p:cNvPr>
          <p:cNvSpPr txBox="1"/>
          <p:nvPr/>
        </p:nvSpPr>
        <p:spPr>
          <a:xfrm>
            <a:off x="449989" y="2288191"/>
            <a:ext cx="8987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72F114-9877-42A2-6681-CD7ECAC69FDA}"/>
              </a:ext>
            </a:extLst>
          </p:cNvPr>
          <p:cNvSpPr txBox="1"/>
          <p:nvPr/>
        </p:nvSpPr>
        <p:spPr>
          <a:xfrm>
            <a:off x="449989" y="2708920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9EC77DB-9BE0-8F21-970F-4FFC7A56029C}"/>
              </a:ext>
            </a:extLst>
          </p:cNvPr>
          <p:cNvSpPr txBox="1"/>
          <p:nvPr/>
        </p:nvSpPr>
        <p:spPr>
          <a:xfrm>
            <a:off x="449989" y="3184408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3E4790-723C-F1AF-A39B-BF98417886DE}"/>
              </a:ext>
            </a:extLst>
          </p:cNvPr>
          <p:cNvSpPr txBox="1"/>
          <p:nvPr/>
        </p:nvSpPr>
        <p:spPr>
          <a:xfrm>
            <a:off x="449989" y="3659896"/>
            <a:ext cx="6952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4F1279C-0540-1A64-FA70-207C5864C5D8}"/>
              </a:ext>
            </a:extLst>
          </p:cNvPr>
          <p:cNvSpPr txBox="1"/>
          <p:nvPr/>
        </p:nvSpPr>
        <p:spPr>
          <a:xfrm>
            <a:off x="449989" y="4135384"/>
            <a:ext cx="525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D1EB138-F9B1-6474-0369-AB2377271132}"/>
              </a:ext>
            </a:extLst>
          </p:cNvPr>
          <p:cNvSpPr txBox="1"/>
          <p:nvPr/>
        </p:nvSpPr>
        <p:spPr>
          <a:xfrm>
            <a:off x="449989" y="4610872"/>
            <a:ext cx="578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的平分线相交于点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7B5F372-585F-B476-7C1A-0F97264DBE30}"/>
              </a:ext>
            </a:extLst>
          </p:cNvPr>
          <p:cNvSpPr txBox="1"/>
          <p:nvPr/>
        </p:nvSpPr>
        <p:spPr>
          <a:xfrm>
            <a:off x="449989" y="5086360"/>
            <a:ext cx="594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6E4CF89-92CE-52FA-50E0-84C0434BD7F2}"/>
              </a:ext>
            </a:extLst>
          </p:cNvPr>
          <p:cNvSpPr txBox="1"/>
          <p:nvPr/>
        </p:nvSpPr>
        <p:spPr>
          <a:xfrm>
            <a:off x="449989" y="5561848"/>
            <a:ext cx="6458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2" name="yt_shape_15352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3668"/>
              </a:rPr>
              <a:t>直接写出结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pSp>
        <p:nvGrpSpPr>
          <p:cNvPr id="3" name="yt_shape_15357" title="H_146.382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320136" y="3226125"/>
            <a:ext cx="2034570" cy="1859059"/>
            <a:chOff x="0" y="0"/>
            <a:chExt cx="2034570" cy="1859059"/>
          </a:xfrm>
        </p:grpSpPr>
        <p:pic>
          <p:nvPicPr>
            <p:cNvPr id="4" name="yt_image_15357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34570" cy="1463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5359"/>
            <p:cNvSpPr txBox="1"/>
            <p:nvPr/>
          </p:nvSpPr>
          <p:spPr>
            <a:xfrm>
              <a:off x="788736" y="1499059"/>
              <a:ext cx="49309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</a:p>
          </p:txBody>
        </p:sp>
      </p:grpSp>
      <p:grpSp>
        <p:nvGrpSpPr>
          <p:cNvPr id="6" name="yt_shape_15361" title="H_146.382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7810" y="3226125"/>
            <a:ext cx="1897419" cy="1859059"/>
            <a:chOff x="0" y="0"/>
            <a:chExt cx="1897419" cy="1859059"/>
          </a:xfrm>
        </p:grpSpPr>
        <p:pic>
          <p:nvPicPr>
            <p:cNvPr id="7" name="yt_image_15361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7419" cy="1463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5363"/>
            <p:cNvSpPr txBox="1"/>
            <p:nvPr/>
          </p:nvSpPr>
          <p:spPr>
            <a:xfrm>
              <a:off x="720160" y="1499059"/>
              <a:ext cx="49309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</a:p>
          </p:txBody>
        </p:sp>
      </p:grpSp>
      <p:sp>
        <p:nvSpPr>
          <p:cNvPr id="9" name="yt_shape_15365"/>
          <p:cNvSpPr txBox="1"/>
          <p:nvPr/>
        </p:nvSpPr>
        <p:spPr>
          <a:xfrm>
            <a:off x="559511" y="3732454"/>
            <a:ext cx="39962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0" name="yt_shape_15367"/>
          <p:cNvSpPr txBox="1"/>
          <p:nvPr/>
        </p:nvSpPr>
        <p:spPr>
          <a:xfrm>
            <a:off x="559511" y="4364121"/>
            <a:ext cx="2053383" cy="133273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00" b="0" i="0" u="none" spc="-740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en-US" altLang="zh-CN" sz="7400" b="0" i="0" u="none" spc="14162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</a:p>
        </p:txBody>
      </p:sp>
      <p:pic>
        <p:nvPicPr>
          <p:cNvPr id="11" name="yt_image_15366" title="H_116.1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353" y="3272048"/>
            <a:ext cx="2033065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5369"/>
          <p:cNvSpPr txBox="1"/>
          <p:nvPr/>
        </p:nvSpPr>
        <p:spPr>
          <a:xfrm>
            <a:off x="559511" y="4195886"/>
            <a:ext cx="684482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EPC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D1EE515-1CAA-276F-95F1-46F0C25EDD6B}"/>
              </a:ext>
            </a:extLst>
          </p:cNvPr>
          <p:cNvSpPr txBox="1"/>
          <p:nvPr/>
        </p:nvSpPr>
        <p:spPr>
          <a:xfrm>
            <a:off x="469500" y="3685648"/>
            <a:ext cx="4137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AED5BCD-4D6A-7A47-365B-E1477E41E68B}"/>
              </a:ext>
            </a:extLst>
          </p:cNvPr>
          <p:cNvSpPr txBox="1"/>
          <p:nvPr/>
        </p:nvSpPr>
        <p:spPr>
          <a:xfrm>
            <a:off x="469500" y="414908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3D75625-FAC6-2938-FEF8-DC81F133B717}"/>
              </a:ext>
            </a:extLst>
          </p:cNvPr>
          <p:cNvSpPr txBox="1"/>
          <p:nvPr/>
        </p:nvSpPr>
        <p:spPr>
          <a:xfrm>
            <a:off x="469500" y="4624568"/>
            <a:ext cx="6958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C160BD5-7C94-1705-42C3-AD56EB09DCC0}"/>
              </a:ext>
            </a:extLst>
          </p:cNvPr>
          <p:cNvSpPr txBox="1"/>
          <p:nvPr/>
        </p:nvSpPr>
        <p:spPr>
          <a:xfrm>
            <a:off x="469500" y="5100056"/>
            <a:ext cx="462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BC2C075-E562-5EFF-5CEA-2953FF508452}"/>
              </a:ext>
            </a:extLst>
          </p:cNvPr>
          <p:cNvSpPr txBox="1"/>
          <p:nvPr/>
        </p:nvSpPr>
        <p:spPr>
          <a:xfrm>
            <a:off x="469500" y="5575544"/>
            <a:ext cx="283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4C460DB-79B7-9230-FFBF-8FC7704E2241}"/>
              </a:ext>
            </a:extLst>
          </p:cNvPr>
          <p:cNvSpPr txBox="1"/>
          <p:nvPr/>
        </p:nvSpPr>
        <p:spPr>
          <a:xfrm>
            <a:off x="469500" y="6051032"/>
            <a:ext cx="3975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yt_shape_15374"/>
          <p:cNvSpPr txBox="1"/>
          <p:nvPr/>
        </p:nvSpPr>
        <p:spPr>
          <a:xfrm>
            <a:off x="540000" y="900000"/>
            <a:ext cx="33502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向左作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5376" name="yt_shape_15376"/>
          <p:cNvSpPr txBox="1"/>
          <p:nvPr/>
        </p:nvSpPr>
        <p:spPr>
          <a:xfrm>
            <a:off x="540000" y="1531667"/>
            <a:ext cx="1929118" cy="133273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00" b="0" i="0" u="none" spc="-740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en-US" altLang="zh-CN" sz="7400" b="0" i="0" u="none" spc="13193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</a:p>
        </p:txBody>
      </p:sp>
      <p:pic>
        <p:nvPicPr>
          <p:cNvPr id="15375" name="yt_image_15375" title="H_116.1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900000"/>
            <a:ext cx="1910100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382" name="yt_shape_15382"/>
              <p:cNvSpPr txBox="1"/>
              <p:nvPr/>
            </p:nvSpPr>
            <p:spPr>
              <a:xfrm>
                <a:off x="540000" y="1360955"/>
                <a:ext cx="10644324" cy="32374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EF'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AEF'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F'EC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AEF'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CEF'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15382" name="yt_shape_153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60955"/>
                <a:ext cx="10644324" cy="3237425"/>
              </a:xfrm>
              <a:prstGeom prst="rect">
                <a:avLst/>
              </a:prstGeom>
              <a:blipFill>
                <a:blip r:embed="rId3"/>
                <a:stretch>
                  <a:fillRect l="-1775" t="-1507" r="-745" b="-2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959B4CD-9264-50C1-954E-8D9A561BD64C}"/>
              </a:ext>
            </a:extLst>
          </p:cNvPr>
          <p:cNvSpPr txBox="1"/>
          <p:nvPr/>
        </p:nvSpPr>
        <p:spPr>
          <a:xfrm>
            <a:off x="449989" y="853194"/>
            <a:ext cx="3497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072617-CAE7-E826-B87A-A0FE84F42190}"/>
              </a:ext>
            </a:extLst>
          </p:cNvPr>
          <p:cNvSpPr txBox="1"/>
          <p:nvPr/>
        </p:nvSpPr>
        <p:spPr>
          <a:xfrm>
            <a:off x="449989" y="1314149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813FA4-6B8D-9861-7FC3-56525E2D9DF2}"/>
              </a:ext>
            </a:extLst>
          </p:cNvPr>
          <p:cNvSpPr txBox="1"/>
          <p:nvPr/>
        </p:nvSpPr>
        <p:spPr>
          <a:xfrm>
            <a:off x="449989" y="1789637"/>
            <a:ext cx="282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B50C9F-18B6-903B-AAB9-1452FBDBD079}"/>
              </a:ext>
            </a:extLst>
          </p:cNvPr>
          <p:cNvSpPr txBox="1"/>
          <p:nvPr/>
        </p:nvSpPr>
        <p:spPr>
          <a:xfrm>
            <a:off x="449989" y="2265125"/>
            <a:ext cx="554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AEF'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F'EC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064AD9-6B2C-9731-497B-539C6C9122B3}"/>
              </a:ext>
            </a:extLst>
          </p:cNvPr>
          <p:cNvSpPr txBox="1"/>
          <p:nvPr/>
        </p:nvSpPr>
        <p:spPr>
          <a:xfrm>
            <a:off x="449989" y="2740613"/>
            <a:ext cx="703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A0FEB1D-7883-B306-7963-8BE08B5AE3C6}"/>
                  </a:ext>
                </a:extLst>
              </p:cNvPr>
              <p:cNvSpPr txBox="1"/>
              <p:nvPr/>
            </p:nvSpPr>
            <p:spPr>
              <a:xfrm>
                <a:off x="449989" y="3216101"/>
                <a:ext cx="60855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A0FEB1D-7883-B306-7963-8BE08B5AE3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16101"/>
                <a:ext cx="6085586" cy="765061"/>
              </a:xfrm>
              <a:prstGeom prst="rect">
                <a:avLst/>
              </a:prstGeom>
              <a:blipFill>
                <a:blip r:embed="rId4"/>
                <a:stretch>
                  <a:fillRect l="-1603" r="-160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4155E00-A534-FA48-BE57-207311CFB584}"/>
                  </a:ext>
                </a:extLst>
              </p:cNvPr>
              <p:cNvSpPr txBox="1"/>
              <p:nvPr/>
            </p:nvSpPr>
            <p:spPr>
              <a:xfrm>
                <a:off x="449989" y="3887550"/>
                <a:ext cx="1072146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AEF'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CEF'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4155E00-A534-FA48-BE57-207311CFB5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87550"/>
                <a:ext cx="10721467" cy="726326"/>
              </a:xfrm>
              <a:prstGeom prst="rect">
                <a:avLst/>
              </a:prstGeom>
              <a:blipFill>
                <a:blip r:embed="rId5"/>
                <a:stretch>
                  <a:fillRect l="-910" r="-85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5386"/>
              <p:cNvSpPr txBox="1"/>
              <p:nvPr/>
            </p:nvSpPr>
            <p:spPr>
              <a:xfrm>
                <a:off x="540000" y="4662638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同理可得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64b3d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13" name="yt_shape_153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2638"/>
                <a:ext cx="11492915" cy="1106521"/>
              </a:xfrm>
              <a:prstGeom prst="rect">
                <a:avLst/>
              </a:prstGeom>
              <a:blipFill>
                <a:blip r:embed="rId6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93B792C-D8D6-CD06-F8D5-9896AAB7A94B}"/>
                  </a:ext>
                </a:extLst>
              </p:cNvPr>
              <p:cNvSpPr txBox="1"/>
              <p:nvPr/>
            </p:nvSpPr>
            <p:spPr>
              <a:xfrm>
                <a:off x="449989" y="4615832"/>
                <a:ext cx="113861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同理可得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64b3d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93B792C-D8D6-CD06-F8D5-9896AAB7A9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5832"/>
                <a:ext cx="11386186" cy="765061"/>
              </a:xfrm>
              <a:prstGeom prst="rect">
                <a:avLst/>
              </a:prstGeom>
              <a:blipFill>
                <a:blip r:embed="rId7"/>
                <a:stretch>
                  <a:fillRect l="-857" t="-10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1EF92B51-4F61-947B-127A-C471158750F7}"/>
              </a:ext>
            </a:extLst>
          </p:cNvPr>
          <p:cNvSpPr txBox="1"/>
          <p:nvPr/>
        </p:nvSpPr>
        <p:spPr>
          <a:xfrm>
            <a:off x="449989" y="528728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4" grpId="0" build="allAtOnce"/>
      <p:bldP spid="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8" name="yt_shape_15388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【问题情境】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e45f"/>
              </a:rPr>
              <a:t>小颖同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学的解题思路是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请你接着完成解答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【问题迁移】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379389-32E5-722C-86D8-3BF4E58D6338}"/>
              </a:ext>
            </a:extLst>
          </p:cNvPr>
          <p:cNvSpPr txBox="1"/>
          <p:nvPr/>
        </p:nvSpPr>
        <p:spPr>
          <a:xfrm>
            <a:off x="450108" y="3230634"/>
            <a:ext cx="398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04A07E-A859-2554-5911-F0634D63FD73}"/>
              </a:ext>
            </a:extLst>
          </p:cNvPr>
          <p:cNvSpPr txBox="1"/>
          <p:nvPr/>
        </p:nvSpPr>
        <p:spPr>
          <a:xfrm>
            <a:off x="450108" y="3706122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2B5B52-9426-8C4B-7572-17CECCF9974C}"/>
              </a:ext>
            </a:extLst>
          </p:cNvPr>
          <p:cNvSpPr txBox="1"/>
          <p:nvPr/>
        </p:nvSpPr>
        <p:spPr>
          <a:xfrm>
            <a:off x="450108" y="4181610"/>
            <a:ext cx="285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2880F0-69E8-595F-DAE1-6DABF89B1952}"/>
              </a:ext>
            </a:extLst>
          </p:cNvPr>
          <p:cNvSpPr txBox="1"/>
          <p:nvPr/>
        </p:nvSpPr>
        <p:spPr>
          <a:xfrm>
            <a:off x="450108" y="4657098"/>
            <a:ext cx="461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103E1F-8E81-31D3-47FC-C6B8F01AA023}"/>
              </a:ext>
            </a:extLst>
          </p:cNvPr>
          <p:cNvSpPr txBox="1"/>
          <p:nvPr/>
        </p:nvSpPr>
        <p:spPr>
          <a:xfrm>
            <a:off x="450108" y="5132586"/>
            <a:ext cx="434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673BC9-68F5-03E1-5578-90FB76424030}"/>
              </a:ext>
            </a:extLst>
          </p:cNvPr>
          <p:cNvSpPr txBox="1"/>
          <p:nvPr/>
        </p:nvSpPr>
        <p:spPr>
          <a:xfrm>
            <a:off x="450108" y="5608074"/>
            <a:ext cx="449630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2027</Words>
  <Application>Microsoft Office PowerPoint</Application>
  <PresentationFormat>宽屏</PresentationFormat>
  <Paragraphs>192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4" baseType="lpstr">
      <vt:lpstr>_⨹_1_64b3d</vt:lpstr>
      <vt:lpstr>_⨹_1_c1342</vt:lpstr>
      <vt:lpstr>_⨹_1_e41b1</vt:lpstr>
      <vt:lpstr>_⨹_1_f8d7f</vt:lpstr>
      <vt:lpstr>_⨹_3_5e45f</vt:lpstr>
      <vt:lpstr>_⨹_5_2cc00</vt:lpstr>
      <vt:lpstr>_⨹_5_a3668</vt:lpstr>
      <vt:lpstr>_⨹_6_6c2ff</vt:lpstr>
      <vt:lpstr>_⨹_7_660c4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2024-05-18T14:44:41Z</dcterms:created>
  <dcterms:modified xsi:type="dcterms:W3CDTF">2024-05-22T06:44:11Z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