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26" r:id="rId11"/>
    <p:sldId id="347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660" y="3124200"/>
            <a:ext cx="11791950" cy="610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110"/>
            <a:ext cx="9502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9365" y="2866390"/>
            <a:ext cx="384365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8730" y="3610610"/>
            <a:ext cx="595376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0960" y="4370070"/>
            <a:ext cx="417131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9365" y="5072380"/>
            <a:ext cx="761365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9205" y="5810250"/>
            <a:ext cx="604964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5215" y="2740025"/>
            <a:ext cx="291528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4830" y="2740025"/>
            <a:ext cx="336994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4580" y="5753100"/>
            <a:ext cx="257492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93385" y="5753735"/>
            <a:ext cx="321373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4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58240" y="2722245"/>
            <a:ext cx="417512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1575" y="3540760"/>
            <a:ext cx="334454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1735" y="4398645"/>
            <a:ext cx="307657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70940" y="5680710"/>
            <a:ext cx="2516505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645"/>
            <a:ext cx="10800000" cy="506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45870" y="2108200"/>
            <a:ext cx="415353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474" y="3092691"/>
            <a:ext cx="2904761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8245" y="3755390"/>
            <a:ext cx="552577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6645" y="4466590"/>
            <a:ext cx="372427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315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9500" y="2533015"/>
            <a:ext cx="8849995" cy="127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3960" y="4024838"/>
            <a:ext cx="3655575" cy="31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6456" y="4690401"/>
            <a:ext cx="1946901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29316" y="5380615"/>
            <a:ext cx="3359843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12886" y="6087263"/>
            <a:ext cx="3532353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3640" y="2981960"/>
            <a:ext cx="746252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8571" y="3950352"/>
            <a:ext cx="2066666" cy="38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255"/>
            <a:ext cx="10800000" cy="5225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805" y="1011555"/>
            <a:ext cx="600773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0785" y="1847850"/>
            <a:ext cx="36728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4440" y="2571750"/>
            <a:ext cx="556069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12520" y="3315970"/>
            <a:ext cx="517779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41730" y="4088130"/>
            <a:ext cx="60782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92835" y="4825365"/>
            <a:ext cx="564642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42365" y="5496560"/>
            <a:ext cx="633666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9" grpId="0" bldLvl="0" animBg="1"/>
      <p:bldP spid="21" grpId="0" bldLvl="0" animBg="1"/>
      <p:bldP spid="29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31495"/>
            <a:ext cx="8426450" cy="625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1255" y="4293235"/>
            <a:ext cx="47682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050" y="5039995"/>
            <a:ext cx="613664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0300" y="5995670"/>
            <a:ext cx="608711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8210550" cy="640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2024-05-17T07:36:59Z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