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2" r:id="rId8"/>
    <p:sldId id="330" r:id="rId9"/>
    <p:sldId id="329" r:id="rId10"/>
    <p:sldId id="348" r:id="rId11"/>
    <p:sldId id="327" r:id="rId12"/>
    <p:sldId id="326" r:id="rId13"/>
    <p:sldId id="350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0" y="2933700"/>
            <a:ext cx="60960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0395"/>
            <a:ext cx="9751060" cy="4620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1990" y="3691255"/>
            <a:ext cx="51498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2355" y="4509135"/>
            <a:ext cx="42418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6" r="8436" b="11190"/>
          <a:stretch>
            <a:fillRect/>
          </a:stretch>
        </p:blipFill>
        <p:spPr>
          <a:xfrm>
            <a:off x="8904605" y="4113530"/>
            <a:ext cx="3156585" cy="274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621480"/>
            <a:ext cx="10800000" cy="4095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1665" y="802452"/>
            <a:ext cx="314284" cy="3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8331" y="1650165"/>
            <a:ext cx="209523" cy="38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6" r="8436" b="11190"/>
          <a:stretch>
            <a:fillRect/>
          </a:stretch>
        </p:blipFill>
        <p:spPr>
          <a:xfrm>
            <a:off x="8904605" y="4113530"/>
            <a:ext cx="3156585" cy="274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"/>
          <a:stretch>
            <a:fillRect/>
          </a:stretch>
        </p:blipFill>
        <p:spPr>
          <a:xfrm>
            <a:off x="1271905" y="1031875"/>
            <a:ext cx="10177235" cy="479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1031875"/>
            <a:ext cx="5128895" cy="222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5060" y="3522345"/>
            <a:ext cx="5077460" cy="214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3001190"/>
            <a:ext cx="342858" cy="3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2049388"/>
            <a:ext cx="361904" cy="40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85090"/>
            <a:ext cx="7790180" cy="6772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8750" y="5085080"/>
            <a:ext cx="68580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0395"/>
            <a:ext cx="9777095" cy="472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940" y="4653280"/>
            <a:ext cx="164338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86"/>
          <a:stretch>
            <a:fillRect/>
          </a:stretch>
        </p:blipFill>
        <p:spPr>
          <a:xfrm>
            <a:off x="9192260" y="2780665"/>
            <a:ext cx="2916555" cy="3900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692785"/>
            <a:ext cx="9446260" cy="2293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8" r="6404"/>
          <a:stretch>
            <a:fillRect/>
          </a:stretch>
        </p:blipFill>
        <p:spPr>
          <a:xfrm>
            <a:off x="7896225" y="3716655"/>
            <a:ext cx="3674745" cy="2984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2852420"/>
            <a:ext cx="9446895" cy="161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7850" y="3789045"/>
            <a:ext cx="180911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1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72380" y="3692471"/>
            <a:ext cx="1314285" cy="42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10800000" cy="4635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5560" y="1108710"/>
            <a:ext cx="595693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5474" y="1881423"/>
            <a:ext cx="2371428" cy="4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8400" y="2600325"/>
            <a:ext cx="862076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7765" y="3393440"/>
            <a:ext cx="624776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77925" y="4129405"/>
            <a:ext cx="370967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36345" y="4893945"/>
            <a:ext cx="485902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3" grpId="0" bldLvl="0" animBg="1"/>
      <p:bldP spid="20" grpId="0" bldLvl="0" animBg="1"/>
      <p:bldP spid="2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2024-05-17T13:50:20Z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