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4" r:id="rId4"/>
    <p:sldId id="345" r:id="rId5"/>
    <p:sldId id="346" r:id="rId6"/>
    <p:sldId id="347" r:id="rId7"/>
    <p:sldId id="348" r:id="rId8"/>
    <p:sldId id="349" r:id="rId9"/>
    <p:sldId id="329" r:id="rId10"/>
    <p:sldId id="328" r:id="rId11"/>
    <p:sldId id="350" r:id="rId12"/>
    <p:sldId id="351" r:id="rId13"/>
    <p:sldId id="352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820" y="3110230"/>
            <a:ext cx="11770360" cy="6375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08500"/>
            <a:ext cx="10800000" cy="4253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07" r="60510"/>
          <a:stretch>
            <a:fillRect/>
          </a:stretch>
        </p:blipFill>
        <p:spPr>
          <a:xfrm>
            <a:off x="8609965" y="764540"/>
            <a:ext cx="2967990" cy="2960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41" t="38907" r="12166"/>
          <a:stretch>
            <a:fillRect/>
          </a:stretch>
        </p:blipFill>
        <p:spPr>
          <a:xfrm>
            <a:off x="8688705" y="3212465"/>
            <a:ext cx="3028315" cy="2960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11860" y="1052830"/>
            <a:ext cx="746442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470" y="1916430"/>
            <a:ext cx="725297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9470" y="2780665"/>
            <a:ext cx="491680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9470" y="3572510"/>
            <a:ext cx="640905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5325" y="4508500"/>
            <a:ext cx="724535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83611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07" r="60510"/>
          <a:stretch>
            <a:fillRect/>
          </a:stretch>
        </p:blipFill>
        <p:spPr>
          <a:xfrm>
            <a:off x="8609965" y="764540"/>
            <a:ext cx="2967990" cy="2960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41" t="38907" r="12166"/>
          <a:stretch>
            <a:fillRect/>
          </a:stretch>
        </p:blipFill>
        <p:spPr>
          <a:xfrm>
            <a:off x="8688705" y="3212465"/>
            <a:ext cx="3028315" cy="2960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11860" y="908685"/>
            <a:ext cx="842962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3615" y="1772920"/>
            <a:ext cx="589343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9515" y="2653665"/>
            <a:ext cx="643953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1815" y="3572510"/>
            <a:ext cx="644461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5325" y="4398645"/>
            <a:ext cx="491680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908500"/>
            <a:ext cx="10800000" cy="5001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07" r="60510"/>
          <a:stretch>
            <a:fillRect/>
          </a:stretch>
        </p:blipFill>
        <p:spPr>
          <a:xfrm>
            <a:off x="9108440" y="1844675"/>
            <a:ext cx="2537460" cy="2531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41" t="38907" r="12166"/>
          <a:stretch>
            <a:fillRect/>
          </a:stretch>
        </p:blipFill>
        <p:spPr>
          <a:xfrm>
            <a:off x="9192260" y="4004945"/>
            <a:ext cx="2588260" cy="2530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11860" y="980440"/>
            <a:ext cx="959167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3615" y="1772920"/>
            <a:ext cx="903287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860" y="2636520"/>
            <a:ext cx="841502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1860" y="3572510"/>
            <a:ext cx="491680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3615" y="4387850"/>
            <a:ext cx="491680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1860" y="5082540"/>
            <a:ext cx="491680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20395"/>
            <a:ext cx="9899650" cy="5902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67715" y="3284855"/>
            <a:ext cx="491680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4149090"/>
            <a:ext cx="491680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55370" y="4886325"/>
            <a:ext cx="6176010" cy="1409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1124400"/>
            <a:ext cx="10800000" cy="4690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46" t="46358" r="2534"/>
          <a:stretch>
            <a:fillRect/>
          </a:stretch>
        </p:blipFill>
        <p:spPr>
          <a:xfrm>
            <a:off x="9048750" y="1052830"/>
            <a:ext cx="2952115" cy="3166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83615" y="1196340"/>
            <a:ext cx="491680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83615" y="1988820"/>
            <a:ext cx="491680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7760" y="2967990"/>
            <a:ext cx="7724140" cy="1083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7715" y="4220845"/>
            <a:ext cx="682688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9470" y="5128260"/>
            <a:ext cx="920686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21030"/>
            <a:ext cx="9273540" cy="6180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11860" y="3860800"/>
            <a:ext cx="491680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4580890"/>
            <a:ext cx="491680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51815" y="5497830"/>
            <a:ext cx="5782945" cy="121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836110"/>
            <a:ext cx="102243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03" t="52655" r="3638"/>
          <a:stretch>
            <a:fillRect/>
          </a:stretch>
        </p:blipFill>
        <p:spPr>
          <a:xfrm>
            <a:off x="8616315" y="1196340"/>
            <a:ext cx="3168560" cy="2727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11860" y="908685"/>
            <a:ext cx="491680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11860" y="1772920"/>
            <a:ext cx="491680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5370" y="2636520"/>
            <a:ext cx="533209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5660" y="3429000"/>
            <a:ext cx="664400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1860" y="4149090"/>
            <a:ext cx="321119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79875" y="4292600"/>
            <a:ext cx="491680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5370" y="5085080"/>
            <a:ext cx="682434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3570" y="5948680"/>
            <a:ext cx="491680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636270"/>
            <a:ext cx="9400540" cy="6221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945" y="2924810"/>
            <a:ext cx="3171825" cy="30289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39470" y="3933190"/>
            <a:ext cx="491680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271905" y="4653280"/>
            <a:ext cx="522922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9515" y="5441315"/>
            <a:ext cx="161226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57805" y="5373370"/>
            <a:ext cx="311912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9470" y="6132195"/>
            <a:ext cx="566229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764355"/>
            <a:ext cx="10800000" cy="5300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11860" y="908685"/>
            <a:ext cx="588962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83615" y="1772920"/>
            <a:ext cx="657034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6605" y="2708910"/>
            <a:ext cx="644334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9470" y="3500755"/>
            <a:ext cx="586105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9425" y="4364990"/>
            <a:ext cx="480441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83200" y="4339590"/>
            <a:ext cx="464947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5325" y="5300980"/>
            <a:ext cx="667829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11" t="40263" b="12747"/>
          <a:stretch>
            <a:fillRect/>
          </a:stretch>
        </p:blipFill>
        <p:spPr>
          <a:xfrm>
            <a:off x="8472805" y="981075"/>
            <a:ext cx="3712210" cy="2923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4660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07" r="57291"/>
          <a:stretch>
            <a:fillRect/>
          </a:stretch>
        </p:blipFill>
        <p:spPr>
          <a:xfrm>
            <a:off x="5015865" y="3933190"/>
            <a:ext cx="3082290" cy="2842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07"/>
          <a:stretch>
            <a:fillRect/>
          </a:stretch>
        </p:blipFill>
        <p:spPr>
          <a:xfrm>
            <a:off x="1703705" y="3069140"/>
            <a:ext cx="8935720" cy="3518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096"/>
          <a:stretch>
            <a:fillRect/>
          </a:stretch>
        </p:blipFill>
        <p:spPr>
          <a:xfrm>
            <a:off x="1271905" y="836295"/>
            <a:ext cx="10092690" cy="2531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2024-05-17T14:17:02Z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2052-12.1.0.16250</vt:lpwstr>
  </property>
  <property fmtid="{D5CDD505-2E9C-101B-9397-08002B2CF9AE}" pid="3" name="ICV">
    <vt:lpwstr>0803F182AC044BA3913AF2E555CD301E</vt:lpwstr>
  </property>
</Properties>
</file>