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9" r:id="rId4"/>
    <p:sldId id="314" r:id="rId5"/>
    <p:sldId id="319" r:id="rId6"/>
    <p:sldId id="331" r:id="rId7"/>
    <p:sldId id="320" r:id="rId8"/>
    <p:sldId id="322" r:id="rId9"/>
    <p:sldId id="325" r:id="rId10"/>
    <p:sldId id="328" r:id="rId11"/>
    <p:sldId id="332" r:id="rId12"/>
    <p:sldId id="330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0.png"/><Relationship Id="rId5" Type="http://schemas.openxmlformats.org/officeDocument/2006/relationships/image" Target="../media/image35.png"/><Relationship Id="rId4" Type="http://schemas.openxmlformats.org/officeDocument/2006/relationships/image" Target="../media/image19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" name="yt_image_11468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70" name="yt_shape_11470"/>
          <p:cNvSpPr txBox="1"/>
          <p:nvPr/>
        </p:nvSpPr>
        <p:spPr>
          <a:xfrm>
            <a:off x="540119" y="1431377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二次根式的混合运算顺序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有括号的先算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计算结果要化为最简二次根式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实数的运算法则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乘法公式在二次根式的计算中仍然适用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2ac7,isEnd"/>
              </a:rPr>
              <a:t>适当的运用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可使计算简便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E58B56-4D3C-8F18-A652-1C87CC103989}"/>
              </a:ext>
            </a:extLst>
          </p:cNvPr>
          <p:cNvSpPr txBox="1"/>
          <p:nvPr/>
        </p:nvSpPr>
        <p:spPr>
          <a:xfrm>
            <a:off x="5403108" y="138457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乘方和开方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61A408-E25D-CBD3-FD56-8C3771089594}"/>
              </a:ext>
            </a:extLst>
          </p:cNvPr>
          <p:cNvSpPr txBox="1"/>
          <p:nvPr/>
        </p:nvSpPr>
        <p:spPr>
          <a:xfrm>
            <a:off x="8451107" y="13845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4E0FE0-F7CF-01BD-CA8A-72904C9024C0}"/>
              </a:ext>
            </a:extLst>
          </p:cNvPr>
          <p:cNvSpPr txBox="1"/>
          <p:nvPr/>
        </p:nvSpPr>
        <p:spPr>
          <a:xfrm>
            <a:off x="10889507" y="1384571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62e6a"/>
              </a:rPr>
              <a:t>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3BDC03-1E01-5982-AA89-3498E4EF00EF}"/>
              </a:ext>
            </a:extLst>
          </p:cNvPr>
          <p:cNvSpPr txBox="1"/>
          <p:nvPr/>
        </p:nvSpPr>
        <p:spPr>
          <a:xfrm>
            <a:off x="450108" y="18600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E31E3D-26D3-1941-C710-4C6A2D9F88D5}"/>
              </a:ext>
            </a:extLst>
          </p:cNvPr>
          <p:cNvSpPr txBox="1"/>
          <p:nvPr/>
        </p:nvSpPr>
        <p:spPr>
          <a:xfrm>
            <a:off x="3498108" y="186005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括号内的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40" name="yt_shape_11540"/>
              <p:cNvSpPr txBox="1"/>
              <p:nvPr/>
            </p:nvSpPr>
            <p:spPr>
              <a:xfrm>
                <a:off x="540000" y="900000"/>
                <a:ext cx="8169544" cy="2873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40" name="yt_shape_11540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69544" cy="2873287"/>
              </a:xfrm>
              <a:prstGeom prst="rect">
                <a:avLst/>
              </a:prstGeom>
              <a:blipFill>
                <a:blip r:embed="rId2"/>
                <a:stretch>
                  <a:fillRect l="-2313" r="-1119" b="-4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017758-7C44-3599-BB1C-9E31526948BA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82706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43017758-7C44-3599-BB1C-9E31526948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8270622" cy="765061"/>
              </a:xfrm>
              <a:prstGeom prst="rect">
                <a:avLst/>
              </a:prstGeom>
              <a:blipFill>
                <a:blip r:embed="rId3"/>
                <a:stretch>
                  <a:fillRect l="-1179" r="-95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28FF27-521E-DFC3-2E7A-5EC505B0564E}"/>
                  </a:ext>
                </a:extLst>
              </p:cNvPr>
              <p:cNvSpPr txBox="1"/>
              <p:nvPr/>
            </p:nvSpPr>
            <p:spPr>
              <a:xfrm>
                <a:off x="1702831" y="2196092"/>
                <a:ext cx="32410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28FF27-521E-DFC3-2E7A-5EC505B056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2831" y="2196092"/>
                <a:ext cx="3241041" cy="615392"/>
              </a:xfrm>
              <a:prstGeom prst="rect">
                <a:avLst/>
              </a:prstGeom>
              <a:blipFill>
                <a:blip r:embed="rId4"/>
                <a:stretch>
                  <a:fillRect l="-2820" r="-282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12C690-672F-FD6C-9AE2-7D70F783C765}"/>
                  </a:ext>
                </a:extLst>
              </p:cNvPr>
              <p:cNvSpPr txBox="1"/>
              <p:nvPr/>
            </p:nvSpPr>
            <p:spPr>
              <a:xfrm>
                <a:off x="1702831" y="2717872"/>
                <a:ext cx="186944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12C690-672F-FD6C-9AE2-7D70F783C7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2831" y="2717872"/>
                <a:ext cx="1869441" cy="615391"/>
              </a:xfrm>
              <a:prstGeom prst="rect">
                <a:avLst/>
              </a:prstGeom>
              <a:blipFill>
                <a:blip r:embed="rId5"/>
                <a:stretch>
                  <a:fillRect l="-488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B131BC-7B8C-1B2A-B848-D166669E09AB}"/>
                  </a:ext>
                </a:extLst>
              </p:cNvPr>
              <p:cNvSpPr txBox="1"/>
              <p:nvPr/>
            </p:nvSpPr>
            <p:spPr>
              <a:xfrm>
                <a:off x="1702831" y="3239651"/>
                <a:ext cx="1253364" cy="5526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B131BC-7B8C-1B2A-B848-D166669E0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2831" y="3239651"/>
                <a:ext cx="1253364" cy="552654"/>
              </a:xfrm>
              <a:prstGeom prst="rect">
                <a:avLst/>
              </a:prstGeom>
              <a:blipFill>
                <a:blip r:embed="rId6"/>
                <a:stretch>
                  <a:fillRect l="-7282" t="-1099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44" name="yt_shape_11544"/>
              <p:cNvSpPr txBox="1"/>
              <p:nvPr/>
            </p:nvSpPr>
            <p:spPr>
              <a:xfrm>
                <a:off x="540119" y="900000"/>
                <a:ext cx="11492915" cy="46523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在一个边长为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的正方形内部挖去一个边长为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8f092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求剩余部分的面积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得剩余部分的面积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剩余部分的面积为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44" name="yt_shape_11544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52364"/>
              </a:xfrm>
              <a:prstGeom prst="rect">
                <a:avLst/>
              </a:prstGeom>
              <a:blipFill>
                <a:blip r:embed="rId2"/>
                <a:stretch>
                  <a:fillRect l="-1645" t="-393" b="-3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D10BFA3-964F-0F7D-6BCD-0929A62DC4A8}"/>
              </a:ext>
            </a:extLst>
          </p:cNvPr>
          <p:cNvSpPr txBox="1"/>
          <p:nvPr/>
        </p:nvSpPr>
        <p:spPr>
          <a:xfrm>
            <a:off x="450108" y="1903357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得剩余部分的面积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6AEEA5-187C-1DB6-9612-65A294980890}"/>
                  </a:ext>
                </a:extLst>
              </p:cNvPr>
              <p:cNvSpPr txBox="1"/>
              <p:nvPr/>
            </p:nvSpPr>
            <p:spPr>
              <a:xfrm>
                <a:off x="497733" y="2378845"/>
                <a:ext cx="5822569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5, 'hasSerialNum': 1, 'pageBreak': True}">
                <a:extLst>
                  <a:ext uri="{FF2B5EF4-FFF2-40B4-BE49-F238E27FC236}">
                    <a16:creationId xmlns:a16="http://schemas.microsoft.com/office/drawing/2014/main" id="{B56AEEA5-187C-1DB6-9612-65A2949808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378845"/>
                <a:ext cx="5822569" cy="618694"/>
              </a:xfrm>
              <a:prstGeom prst="rect">
                <a:avLst/>
              </a:prstGeom>
              <a:blipFill>
                <a:blip r:embed="rId3"/>
                <a:stretch>
                  <a:fillRect l="-1675" r="-524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CC03E9-5BC0-2BDD-8793-F7D3590910BC}"/>
                  </a:ext>
                </a:extLst>
              </p:cNvPr>
              <p:cNvSpPr txBox="1"/>
              <p:nvPr/>
            </p:nvSpPr>
            <p:spPr>
              <a:xfrm>
                <a:off x="450108" y="2903927"/>
                <a:ext cx="9439402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5, 'hasSerialNum': 1, 'pageBreak': True}">
                <a:extLst>
                  <a:ext uri="{FF2B5EF4-FFF2-40B4-BE49-F238E27FC236}">
                    <a16:creationId xmlns:a16="http://schemas.microsoft.com/office/drawing/2014/main" id="{55CC03E9-5BC0-2BDD-8793-F7D3590910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03927"/>
                <a:ext cx="9439402" cy="618693"/>
              </a:xfrm>
              <a:prstGeom prst="rect">
                <a:avLst/>
              </a:prstGeom>
              <a:blipFill>
                <a:blip r:embed="rId4"/>
                <a:stretch>
                  <a:fillRect l="-1034" r="-904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68DBEC-E25D-4703-1DB5-C2EBD838674F}"/>
                  </a:ext>
                </a:extLst>
              </p:cNvPr>
              <p:cNvSpPr txBox="1"/>
              <p:nvPr/>
            </p:nvSpPr>
            <p:spPr>
              <a:xfrm>
                <a:off x="450108" y="3429008"/>
                <a:ext cx="249491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5, 'hasSerialNum': 1, 'pageBreak': True}">
                <a:extLst>
                  <a:ext uri="{FF2B5EF4-FFF2-40B4-BE49-F238E27FC236}">
                    <a16:creationId xmlns:a16="http://schemas.microsoft.com/office/drawing/2014/main" id="{5268DBEC-E25D-4703-1DB5-C2EBD83867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9008"/>
                <a:ext cx="2494916" cy="618694"/>
              </a:xfrm>
              <a:prstGeom prst="rect">
                <a:avLst/>
              </a:prstGeom>
              <a:blipFill>
                <a:blip r:embed="rId5"/>
                <a:stretch>
                  <a:fillRect l="-3912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0F3C931-DD29-44FD-3CD8-79D43DA1DBAE}"/>
                  </a:ext>
                </a:extLst>
              </p:cNvPr>
              <p:cNvSpPr txBox="1"/>
              <p:nvPr/>
            </p:nvSpPr>
            <p:spPr>
              <a:xfrm>
                <a:off x="450108" y="3954090"/>
                <a:ext cx="1574039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5, 'hasSerialNum': 1, 'pageBreak': True}">
                <a:extLst>
                  <a:ext uri="{FF2B5EF4-FFF2-40B4-BE49-F238E27FC236}">
                    <a16:creationId xmlns:a16="http://schemas.microsoft.com/office/drawing/2014/main" id="{D0F3C931-DD29-44FD-3CD8-79D43DA1DB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54090"/>
                <a:ext cx="1574039" cy="618693"/>
              </a:xfrm>
              <a:prstGeom prst="rect">
                <a:avLst/>
              </a:prstGeom>
              <a:blipFill>
                <a:blip r:embed="rId6"/>
                <a:stretch>
                  <a:fillRect l="-6202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10E8CD7-1595-E574-D06E-41531AA8E88B}"/>
                  </a:ext>
                </a:extLst>
              </p:cNvPr>
              <p:cNvSpPr txBox="1"/>
              <p:nvPr/>
            </p:nvSpPr>
            <p:spPr>
              <a:xfrm>
                <a:off x="450108" y="4479171"/>
                <a:ext cx="26408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15, 'hasSerialNum': 1, 'pageBreak': True}">
                <a:extLst>
                  <a:ext uri="{FF2B5EF4-FFF2-40B4-BE49-F238E27FC236}">
                    <a16:creationId xmlns:a16="http://schemas.microsoft.com/office/drawing/2014/main" id="{010E8CD7-1595-E574-D06E-41531AA8E8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79171"/>
                <a:ext cx="2640839" cy="613931"/>
              </a:xfrm>
              <a:prstGeom prst="rect">
                <a:avLst/>
              </a:prstGeom>
              <a:blipFill>
                <a:blip r:embed="rId7"/>
                <a:stretch>
                  <a:fillRect l="-3695" r="-3233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31BDDA-87F6-CFC6-4509-269718A39C1D}"/>
                  </a:ext>
                </a:extLst>
              </p:cNvPr>
              <p:cNvSpPr txBox="1"/>
              <p:nvPr/>
            </p:nvSpPr>
            <p:spPr>
              <a:xfrm>
                <a:off x="450108" y="4999490"/>
                <a:ext cx="477443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剩余部分的面积为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15, 'hasSerialNum': 1, 'pageBreak': True}">
                <a:extLst>
                  <a:ext uri="{FF2B5EF4-FFF2-40B4-BE49-F238E27FC236}">
                    <a16:creationId xmlns:a16="http://schemas.microsoft.com/office/drawing/2014/main" id="{B331BDDA-87F6-CFC6-4509-269718A39C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99490"/>
                <a:ext cx="4774438" cy="554686"/>
              </a:xfrm>
              <a:prstGeom prst="rect">
                <a:avLst/>
              </a:prstGeom>
              <a:blipFill>
                <a:blip r:embed="rId8"/>
                <a:stretch>
                  <a:fillRect l="-2043" r="-178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78" name="yt_shape_11478"/>
              <p:cNvSpPr txBox="1"/>
              <p:nvPr/>
            </p:nvSpPr>
            <p:spPr>
              <a:xfrm>
                <a:off x="540000" y="2534674"/>
                <a:ext cx="875438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安顺市中考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的值应在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478" name="yt_shape_114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4674"/>
                <a:ext cx="8754384" cy="920637"/>
              </a:xfrm>
              <a:prstGeom prst="rect">
                <a:avLst/>
              </a:prstGeom>
              <a:blipFill>
                <a:blip r:embed="rId2"/>
                <a:stretch>
                  <a:fillRect l="-2159" r="-1114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80" name="yt_table_114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58008"/>
              </p:ext>
            </p:extLst>
          </p:nvPr>
        </p:nvGraphicFramePr>
        <p:xfrm>
          <a:off x="540056" y="3506099"/>
          <a:ext cx="5437506" cy="950976"/>
        </p:xfrm>
        <a:graphic>
          <a:graphicData uri="http://schemas.openxmlformats.org/drawingml/2006/table">
            <a:tbl>
              <a:tblPr/>
              <a:tblGrid>
                <a:gridCol w="2243576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3193930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82" name="yt_shape_11482"/>
              <p:cNvSpPr txBox="1"/>
              <p:nvPr/>
            </p:nvSpPr>
            <p:spPr>
              <a:xfrm>
                <a:off x="540119" y="4339902"/>
                <a:ext cx="11492915" cy="18036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南京市中考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如图是一个简单的数值运算程序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当输入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8fd0,isEnd"/>
                  </a:rPr>
                  <a:t>则输出的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1482" name="yt_shape_11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39902"/>
                <a:ext cx="11492915" cy="1803699"/>
              </a:xfrm>
              <a:prstGeom prst="rect">
                <a:avLst/>
              </a:prstGeom>
              <a:blipFill>
                <a:blip r:embed="rId3"/>
                <a:stretch>
                  <a:fillRect l="-1645" b="-6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86" name="yt_image_11486" title="H_29.79">
            <a:extLst>
              <a:ext uri="">
                <a16:creationId xmlns="" xmlns:m="http://schemas.openxmlformats.org/officeDocument/2006/math" xmlns:mc="http://schemas.openxmlformats.org/markup-compatibility/2006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8711" y="6021288"/>
            <a:ext cx="4734576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DC0CF3-70BA-D515-87DB-31133D811091}"/>
              </a:ext>
            </a:extLst>
          </p:cNvPr>
          <p:cNvSpPr txBox="1"/>
          <p:nvPr/>
        </p:nvSpPr>
        <p:spPr>
          <a:xfrm>
            <a:off x="8306908" y="2573080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D8926C-4C75-EAC6-0521-3FA734BD0844}"/>
                  </a:ext>
                </a:extLst>
              </p:cNvPr>
              <p:cNvSpPr txBox="1"/>
              <p:nvPr/>
            </p:nvSpPr>
            <p:spPr>
              <a:xfrm>
                <a:off x="6223973" y="4293096"/>
                <a:ext cx="661099" cy="8973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D8926C-4C75-EAC6-0521-3FA734BD08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3973" y="4293096"/>
                <a:ext cx="661099" cy="89739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63AAF3C-A93C-ECB6-AB8B-9568E482A8BB}"/>
              </a:ext>
            </a:extLst>
          </p:cNvPr>
          <p:cNvCxnSpPr/>
          <p:nvPr/>
        </p:nvCxnSpPr>
        <p:spPr>
          <a:xfrm>
            <a:off x="5961559" y="5162735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38AF28-5142-F22F-F9F9-F91B09EB554A}"/>
                  </a:ext>
                </a:extLst>
              </p:cNvPr>
              <p:cNvSpPr txBox="1"/>
              <p:nvPr/>
            </p:nvSpPr>
            <p:spPr>
              <a:xfrm>
                <a:off x="1364508" y="5536248"/>
                <a:ext cx="11009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38AF28-5142-F22F-F9F9-F91B09EB55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5536248"/>
                <a:ext cx="1100964" cy="555765"/>
              </a:xfrm>
              <a:prstGeom prst="rect">
                <a:avLst/>
              </a:prstGeom>
              <a:blipFill>
                <a:blip r:embed="rId6"/>
                <a:stretch>
                  <a:fillRect l="-888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1472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722" y="76470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1474"/>
          <p:cNvSpPr txBox="1"/>
          <p:nvPr/>
        </p:nvSpPr>
        <p:spPr>
          <a:xfrm>
            <a:off x="541722" y="1346869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1475"/>
              <p:cNvSpPr txBox="1"/>
              <p:nvPr/>
            </p:nvSpPr>
            <p:spPr>
              <a:xfrm>
                <a:off x="541722" y="1518386"/>
                <a:ext cx="878644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青岛市中考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" name="yt_shape_114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722" y="1518386"/>
                <a:ext cx="8786444" cy="920637"/>
              </a:xfrm>
              <a:prstGeom prst="rect">
                <a:avLst/>
              </a:prstGeom>
              <a:blipFill>
                <a:blip r:embed="rId8"/>
                <a:stretch>
                  <a:fillRect l="-2151" r="-1180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yt_table_11477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0253596"/>
                  </p:ext>
                </p:extLst>
              </p:nvPr>
            </p:nvGraphicFramePr>
            <p:xfrm>
              <a:off x="541778" y="2204864"/>
              <a:ext cx="7824344" cy="758825"/>
            </p:xfrm>
            <a:graphic>
              <a:graphicData uri="http://schemas.openxmlformats.org/drawingml/2006/table">
                <a:tbl>
                  <a:tblPr/>
                  <a:tblGrid>
                    <a:gridCol w="2230819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yt_table_11477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0253596"/>
                  </p:ext>
                </p:extLst>
              </p:nvPr>
            </p:nvGraphicFramePr>
            <p:xfrm>
              <a:off x="541778" y="2204864"/>
              <a:ext cx="7824344" cy="758825"/>
            </p:xfrm>
            <a:graphic>
              <a:graphicData uri="http://schemas.openxmlformats.org/drawingml/2006/table">
                <a:tbl>
                  <a:tblPr/>
                  <a:tblGrid>
                    <a:gridCol w="2230819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38"/>
                        </a:ext>
                      </a:extLst>
                    </a:gridCol>
                  </a:tblGrid>
                  <a:tr h="7588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9"/>
                          <a:stretch>
                            <a:fillRect r="-251093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9"/>
                          <a:stretch>
                            <a:fillRect l="-187599" r="-51451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" name="yt_shape_1716043704513" title="H_26.259764">
            <a:extLst>
              <a:ext uri="{FF2B5EF4-FFF2-40B4-BE49-F238E27FC236}">
                <a16:creationId xmlns:a16="http://schemas.microsoft.com/office/drawing/2014/main" id="{1DB89640-AA6A-4DC9-DD7E-B8E9F62D3EC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22" y="1397322"/>
            <a:ext cx="1186052" cy="33349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B9D5CB80-C751-FDC6-4692-F644D28581D2}"/>
              </a:ext>
            </a:extLst>
          </p:cNvPr>
          <p:cNvSpPr txBox="1"/>
          <p:nvPr/>
        </p:nvSpPr>
        <p:spPr>
          <a:xfrm>
            <a:off x="8340380" y="1556792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1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88" name="yt_shape_11488"/>
              <p:cNvSpPr txBox="1"/>
              <p:nvPr/>
            </p:nvSpPr>
            <p:spPr>
              <a:xfrm>
                <a:off x="540119" y="900000"/>
                <a:ext cx="11492915" cy="35354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中任意选择两个数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分别填在算式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d55c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里面的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计算该算式的结果是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答案不唯一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8cc3,isEnd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只需写出一种结果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若某长方形的长为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则此长方形的周长为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5039,H:40.97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5039,H:40.97,isEnd"/>
                  </a:rPr>
                </a:b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页做一做变式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小正方形的边长为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e27b,isEnd"/>
                  </a:rPr>
                  <a:t>的四个顶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点都在格点上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则该四边形的周长为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四边形的面积为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488" name="yt_shape_114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35455"/>
              </a:xfrm>
              <a:prstGeom prst="rect">
                <a:avLst/>
              </a:prstGeom>
              <a:blipFill>
                <a:blip r:embed="rId2"/>
                <a:stretch>
                  <a:fillRect l="-1645" t="-690" b="-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94" name="yt_image_11494" title="H_133.92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3768" y="4459515"/>
            <a:ext cx="1744462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D6A47F-2DC1-CE39-175E-BC265CC9C8B6}"/>
                  </a:ext>
                </a:extLst>
              </p:cNvPr>
              <p:cNvSpPr txBox="1"/>
              <p:nvPr/>
            </p:nvSpPr>
            <p:spPr>
              <a:xfrm>
                <a:off x="7330460" y="1374974"/>
                <a:ext cx="415544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ABD6A47F-2DC1-CE39-175E-BC265CC9C8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0460" y="1374974"/>
                <a:ext cx="4155440" cy="615391"/>
              </a:xfrm>
              <a:prstGeom prst="rect">
                <a:avLst/>
              </a:prstGeom>
              <a:blipFill>
                <a:blip r:embed="rId4"/>
                <a:stretch>
                  <a:fillRect l="-234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287D9C3-1AC1-153C-3765-3A516302B93E}"/>
              </a:ext>
            </a:extLst>
          </p:cNvPr>
          <p:cNvCxnSpPr/>
          <p:nvPr/>
        </p:nvCxnSpPr>
        <p:spPr>
          <a:xfrm>
            <a:off x="7115671" y="1962609"/>
            <a:ext cx="42802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18CC876-4504-FE87-B794-53A5F390285D}"/>
              </a:ext>
            </a:extLst>
          </p:cNvPr>
          <p:cNvSpPr txBox="1"/>
          <p:nvPr/>
        </p:nvSpPr>
        <p:spPr>
          <a:xfrm>
            <a:off x="10753364" y="2372241"/>
            <a:ext cx="58013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2a884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8D461F-0A4E-762D-C72D-2A2C681B5FF8}"/>
                  </a:ext>
                </a:extLst>
              </p:cNvPr>
              <p:cNvSpPr txBox="1"/>
              <p:nvPr/>
            </p:nvSpPr>
            <p:spPr>
              <a:xfrm>
                <a:off x="450108" y="2811610"/>
                <a:ext cx="90093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5" name="文本框 4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A68D461F-0A4E-762D-C72D-2A2C681B5F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11610"/>
                <a:ext cx="900939" cy="61539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452DFBF-35FB-7B20-7A2F-748016BD8BDF}"/>
              </a:ext>
            </a:extLst>
          </p:cNvPr>
          <p:cNvSpPr txBox="1"/>
          <p:nvPr/>
        </p:nvSpPr>
        <p:spPr>
          <a:xfrm>
            <a:off x="3066435" y="2892560"/>
            <a:ext cx="7896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81C23F0-F236-6D25-6602-9C5459637EBB}"/>
                  </a:ext>
                </a:extLst>
              </p:cNvPr>
              <p:cNvSpPr txBox="1"/>
              <p:nvPr/>
            </p:nvSpPr>
            <p:spPr>
              <a:xfrm>
                <a:off x="5631708" y="3808878"/>
                <a:ext cx="2021841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7" name="文本框 6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E81C23F0-F236-6D25-6602-9C5459637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1708" y="3808878"/>
                <a:ext cx="2021841" cy="558241"/>
              </a:xfrm>
              <a:prstGeom prst="rect">
                <a:avLst/>
              </a:prstGeom>
              <a:blipFill>
                <a:blip r:embed="rId6"/>
                <a:stretch>
                  <a:fillRect l="-4819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377FD7A-F249-848A-3973-7086BCFB1283}"/>
              </a:ext>
            </a:extLst>
          </p:cNvPr>
          <p:cNvSpPr txBox="1"/>
          <p:nvPr/>
        </p:nvSpPr>
        <p:spPr>
          <a:xfrm>
            <a:off x="10216662" y="3889828"/>
            <a:ext cx="789686" cy="5582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6" name="yt_shape_11496"/>
              <p:cNvSpPr txBox="1"/>
              <p:nvPr/>
            </p:nvSpPr>
            <p:spPr>
              <a:xfrm>
                <a:off x="540000" y="900000"/>
                <a:ext cx="4197175" cy="4058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计算下列各题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96" name="yt_shape_11496" descr="{&quot;rangeId&quot;:1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97175" cy="4058355"/>
              </a:xfrm>
              <a:prstGeom prst="rect">
                <a:avLst/>
              </a:prstGeom>
              <a:blipFill>
                <a:blip r:embed="rId2"/>
                <a:stretch>
                  <a:fillRect l="-4506" t="-1353" r="-3198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FF443BE-1FAF-C5E0-4FAB-EC072C40955B}"/>
                  </a:ext>
                </a:extLst>
              </p:cNvPr>
              <p:cNvSpPr txBox="1"/>
              <p:nvPr/>
            </p:nvSpPr>
            <p:spPr>
              <a:xfrm>
                <a:off x="449989" y="1850462"/>
                <a:ext cx="41554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9, 'hasSerialNum': 1, 'pageBreak': True}">
                <a:extLst>
                  <a:ext uri="{FF2B5EF4-FFF2-40B4-BE49-F238E27FC236}">
                    <a16:creationId xmlns:a16="http://schemas.microsoft.com/office/drawing/2014/main" id="{2FF443BE-1FAF-C5E0-4FAB-EC072C4095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0462"/>
                <a:ext cx="4155440" cy="613931"/>
              </a:xfrm>
              <a:prstGeom prst="rect">
                <a:avLst/>
              </a:prstGeom>
              <a:blipFill>
                <a:blip r:embed="rId3"/>
                <a:stretch>
                  <a:fillRect l="-234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C455D9F-9DB4-582C-64A5-021635C00E10}"/>
              </a:ext>
            </a:extLst>
          </p:cNvPr>
          <p:cNvSpPr txBox="1"/>
          <p:nvPr/>
        </p:nvSpPr>
        <p:spPr>
          <a:xfrm>
            <a:off x="1642290" y="237078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6050CB1-53FD-7149-F3F0-5E4F6A1A3C79}"/>
                  </a:ext>
                </a:extLst>
              </p:cNvPr>
              <p:cNvSpPr txBox="1"/>
              <p:nvPr/>
            </p:nvSpPr>
            <p:spPr>
              <a:xfrm>
                <a:off x="449989" y="3368048"/>
                <a:ext cx="325691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9, 'hasSerialNum': 1, 'pageBreak': True}">
                <a:extLst>
                  <a:ext uri="{FF2B5EF4-FFF2-40B4-BE49-F238E27FC236}">
                    <a16:creationId xmlns:a16="http://schemas.microsoft.com/office/drawing/2014/main" id="{96050CB1-53FD-7149-F3F0-5E4F6A1A3C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68048"/>
                <a:ext cx="3256916" cy="613931"/>
              </a:xfrm>
              <a:prstGeom prst="rect">
                <a:avLst/>
              </a:prstGeom>
              <a:blipFill>
                <a:blip r:embed="rId4"/>
                <a:stretch>
                  <a:fillRect l="-299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261740E-A7D5-BDDE-50A5-903224E2B8B4}"/>
                  </a:ext>
                </a:extLst>
              </p:cNvPr>
              <p:cNvSpPr txBox="1"/>
              <p:nvPr/>
            </p:nvSpPr>
            <p:spPr>
              <a:xfrm>
                <a:off x="1625887" y="3888367"/>
                <a:ext cx="20218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261740E-A7D5-BDDE-50A5-903224E2B8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887" y="3888367"/>
                <a:ext cx="2021841" cy="615392"/>
              </a:xfrm>
              <a:prstGeom prst="rect">
                <a:avLst/>
              </a:prstGeom>
              <a:blipFill>
                <a:blip r:embed="rId5"/>
                <a:stretch>
                  <a:fillRect l="-483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43642EC-DB4E-CC34-EB24-A3B90FA0D313}"/>
                  </a:ext>
                </a:extLst>
              </p:cNvPr>
              <p:cNvSpPr txBox="1"/>
              <p:nvPr/>
            </p:nvSpPr>
            <p:spPr>
              <a:xfrm>
                <a:off x="1631504" y="4410147"/>
                <a:ext cx="14057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43642EC-DB4E-CC34-EB24-A3B90FA0D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410147"/>
                <a:ext cx="1405764" cy="555765"/>
              </a:xfrm>
              <a:prstGeom prst="rect">
                <a:avLst/>
              </a:prstGeom>
              <a:blipFill>
                <a:blip r:embed="rId6"/>
                <a:stretch>
                  <a:fillRect l="-6957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05" name="yt_shape_11505"/>
              <p:cNvSpPr txBox="1"/>
              <p:nvPr/>
            </p:nvSpPr>
            <p:spPr>
              <a:xfrm>
                <a:off x="540000" y="900000"/>
                <a:ext cx="5745547" cy="5087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05" name="yt_shape_11505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45547" cy="5087355"/>
              </a:xfrm>
              <a:prstGeom prst="rect">
                <a:avLst/>
              </a:prstGeom>
              <a:blipFill>
                <a:blip r:embed="rId2"/>
                <a:stretch>
                  <a:fillRect l="-3291" b="-2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E21581-F4A7-FE21-2373-8C3598085332}"/>
                  </a:ext>
                </a:extLst>
              </p:cNvPr>
              <p:cNvSpPr txBox="1"/>
              <p:nvPr/>
            </p:nvSpPr>
            <p:spPr>
              <a:xfrm>
                <a:off x="449989" y="1609606"/>
                <a:ext cx="4836668" cy="7963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96E21581-F4A7-FE21-2373-8C35980853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09606"/>
                <a:ext cx="4836668" cy="796303"/>
              </a:xfrm>
              <a:prstGeom prst="rect">
                <a:avLst/>
              </a:prstGeom>
              <a:blipFill>
                <a:blip r:embed="rId3"/>
                <a:stretch>
                  <a:fillRect l="-2018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45DE2E1-2615-A470-8515-5263E055BEDB}"/>
                  </a:ext>
                </a:extLst>
              </p:cNvPr>
              <p:cNvSpPr txBox="1"/>
              <p:nvPr/>
            </p:nvSpPr>
            <p:spPr>
              <a:xfrm>
                <a:off x="1679587" y="2312297"/>
                <a:ext cx="21742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45DE2E1-2615-A470-8515-5263E055BE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9587" y="2312297"/>
                <a:ext cx="2174241" cy="615392"/>
              </a:xfrm>
              <a:prstGeom prst="rect">
                <a:avLst/>
              </a:prstGeom>
              <a:blipFill>
                <a:blip r:embed="rId4"/>
                <a:stretch>
                  <a:fillRect l="-449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4D3D44-4EAF-A16B-86D8-F6BF40E8C742}"/>
                  </a:ext>
                </a:extLst>
              </p:cNvPr>
              <p:cNvSpPr txBox="1"/>
              <p:nvPr/>
            </p:nvSpPr>
            <p:spPr>
              <a:xfrm>
                <a:off x="1679587" y="2834077"/>
                <a:ext cx="11009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4D3D44-4EAF-A16B-86D8-F6BF40E8C7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9587" y="2834077"/>
                <a:ext cx="1100964" cy="615391"/>
              </a:xfrm>
              <a:prstGeom prst="rect">
                <a:avLst/>
              </a:prstGeom>
              <a:blipFill>
                <a:blip r:embed="rId5"/>
                <a:stretch>
                  <a:fillRect l="-888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4812A2-91D7-755D-B35C-59B6E8F8A519}"/>
                  </a:ext>
                </a:extLst>
              </p:cNvPr>
              <p:cNvSpPr txBox="1"/>
              <p:nvPr/>
            </p:nvSpPr>
            <p:spPr>
              <a:xfrm>
                <a:off x="449989" y="4056325"/>
                <a:ext cx="5870067" cy="9447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C94812A2-91D7-755D-B35C-59B6E8F8A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6325"/>
                <a:ext cx="5870067" cy="944702"/>
              </a:xfrm>
              <a:prstGeom prst="rect">
                <a:avLst/>
              </a:prstGeom>
              <a:blipFill>
                <a:blip r:embed="rId6"/>
                <a:stretch>
                  <a:fillRect l="-1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ECF60D7-F034-4C1F-AB78-E014699FF1D4}"/>
                  </a:ext>
                </a:extLst>
              </p:cNvPr>
              <p:cNvSpPr txBox="1"/>
              <p:nvPr/>
            </p:nvSpPr>
            <p:spPr>
              <a:xfrm>
                <a:off x="1679587" y="4907415"/>
                <a:ext cx="355231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ECF60D7-F034-4C1F-AB78-E014699FF1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9587" y="4907415"/>
                <a:ext cx="3552317" cy="615392"/>
              </a:xfrm>
              <a:prstGeom prst="rect">
                <a:avLst/>
              </a:prstGeom>
              <a:blipFill>
                <a:blip r:embed="rId7"/>
                <a:stretch>
                  <a:fillRect l="-274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9C7AAC9-04E6-A7AB-8F79-1FBFC3891570}"/>
                  </a:ext>
                </a:extLst>
              </p:cNvPr>
              <p:cNvSpPr txBox="1"/>
              <p:nvPr/>
            </p:nvSpPr>
            <p:spPr>
              <a:xfrm>
                <a:off x="1679587" y="5429195"/>
                <a:ext cx="14057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9C7AAC9-04E6-A7AB-8F79-1FBFC38915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9587" y="5429195"/>
                <a:ext cx="1405764" cy="555765"/>
              </a:xfrm>
              <a:prstGeom prst="rect">
                <a:avLst/>
              </a:prstGeom>
              <a:blipFill>
                <a:blip r:embed="rId8"/>
                <a:stretch>
                  <a:fillRect l="-6957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3" name="yt_shape_11513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错用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除法分配律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14" name="yt_shape_11514"/>
              <p:cNvSpPr txBox="1"/>
              <p:nvPr/>
            </p:nvSpPr>
            <p:spPr>
              <a:xfrm>
                <a:off x="540000" y="1389434"/>
                <a:ext cx="640758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14" name="yt_shape_11514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407588" cy="920637"/>
              </a:xfrm>
              <a:prstGeom prst="rect">
                <a:avLst/>
              </a:prstGeom>
              <a:blipFill>
                <a:blip r:embed="rId2"/>
                <a:stretch>
                  <a:fillRect l="-2950" r="-1903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704607" title="H_26.259764">
            <a:extLst>
              <a:ext uri="{FF2B5EF4-FFF2-40B4-BE49-F238E27FC236}">
                <a16:creationId xmlns:a16="http://schemas.microsoft.com/office/drawing/2014/main" id="{0A16639A-70D8-EB04-EA45-3C9BB0F1B9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80728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189F60-F75E-E973-E570-67B6E4DB23B0}"/>
                  </a:ext>
                </a:extLst>
              </p:cNvPr>
              <p:cNvSpPr txBox="1"/>
              <p:nvPr/>
            </p:nvSpPr>
            <p:spPr>
              <a:xfrm>
                <a:off x="6033608" y="1342628"/>
                <a:ext cx="789685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9, 'hasSerialNum': 1, 'mathAnswerShape': 1}">
                <a:extLst>
                  <a:ext uri="{FF2B5EF4-FFF2-40B4-BE49-F238E27FC236}">
                    <a16:creationId xmlns:a16="http://schemas.microsoft.com/office/drawing/2014/main" id="{26189F60-F75E-E973-E570-67B6E4DB2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3608" y="1342628"/>
                <a:ext cx="789685" cy="100534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B7D1A83-ECCA-AEC3-BC78-C1F2D2298335}"/>
              </a:ext>
            </a:extLst>
          </p:cNvPr>
          <p:cNvCxnSpPr/>
          <p:nvPr/>
        </p:nvCxnSpPr>
        <p:spPr>
          <a:xfrm>
            <a:off x="5771194" y="2320217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7" name="yt_shape_1151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16" name="yt_image_11516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19" name="yt_shape_11519"/>
              <p:cNvSpPr txBox="1"/>
              <p:nvPr/>
            </p:nvSpPr>
            <p:spPr>
              <a:xfrm>
                <a:off x="540000" y="1482165"/>
                <a:ext cx="5924827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519" name="yt_shape_11519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5924827" cy="722698"/>
              </a:xfrm>
              <a:prstGeom prst="rect">
                <a:avLst/>
              </a:prstGeom>
              <a:blipFill>
                <a:blip r:embed="rId3"/>
                <a:stretch>
                  <a:fillRect l="-3189" r="-2160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21" name="yt_table_11521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8680147"/>
                  </p:ext>
                </p:extLst>
              </p:nvPr>
            </p:nvGraphicFramePr>
            <p:xfrm>
              <a:off x="540056" y="2255651"/>
              <a:ext cx="9235758" cy="759524"/>
            </p:xfrm>
            <a:graphic>
              <a:graphicData uri="http://schemas.openxmlformats.org/drawingml/2006/table">
                <a:tbl>
                  <a:tblPr/>
                  <a:tblGrid>
                    <a:gridCol w="3010345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1589151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6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521" name="yt_table_11521" descr="{&quot;rangeId&quot;:11,&quot;type&quot;:&quot;Option&quot;}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8680147"/>
                  </p:ext>
                </p:extLst>
              </p:nvPr>
            </p:nvGraphicFramePr>
            <p:xfrm>
              <a:off x="540056" y="2255651"/>
              <a:ext cx="9235758" cy="715709"/>
            </p:xfrm>
            <a:graphic>
              <a:graphicData uri="http://schemas.openxmlformats.org/drawingml/2006/table">
                <a:tbl>
                  <a:tblPr/>
                  <a:tblGrid>
                    <a:gridCol w="3010345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1589151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084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22" name="yt_shape_11522"/>
              <p:cNvSpPr txBox="1"/>
              <p:nvPr/>
            </p:nvSpPr>
            <p:spPr>
              <a:xfrm>
                <a:off x="540120" y="3021990"/>
                <a:ext cx="11492915" cy="17271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对于任意的正数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fb22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</m:rad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e>
                            </m:rad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</m:rad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e>
                            </m:rad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＜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522" name="yt_shape_11522" descr="{&quot;rangeId&quot;:12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021990"/>
                <a:ext cx="11492915" cy="1727139"/>
              </a:xfrm>
              <a:prstGeom prst="rect">
                <a:avLst/>
              </a:prstGeom>
              <a:blipFill>
                <a:blip r:embed="rId5"/>
                <a:stretch>
                  <a:fillRect l="-1645" t="-3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24" name="yt_table_11524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9596504"/>
                  </p:ext>
                </p:extLst>
              </p:nvPr>
            </p:nvGraphicFramePr>
            <p:xfrm>
              <a:off x="540056" y="4799917"/>
              <a:ext cx="8984870" cy="525082"/>
            </p:xfrm>
            <a:graphic>
              <a:graphicData uri="http://schemas.openxmlformats.org/drawingml/2006/table">
                <a:tbl>
                  <a:tblPr/>
                  <a:tblGrid>
                    <a:gridCol w="3010345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46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47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2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7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524" name="yt_table_11524" descr="{&quot;rangeId&quot;:12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9596504"/>
                  </p:ext>
                </p:extLst>
              </p:nvPr>
            </p:nvGraphicFramePr>
            <p:xfrm>
              <a:off x="540056" y="4799917"/>
              <a:ext cx="8984870" cy="464630"/>
            </p:xfrm>
            <a:graphic>
              <a:graphicData uri="http://schemas.openxmlformats.org/drawingml/2006/table">
                <a:tbl>
                  <a:tblPr/>
                  <a:tblGrid>
                    <a:gridCol w="3010345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46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47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248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6494" r="-198583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201683" t="-6494" r="-52885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07A16E1-2F95-2A08-2B3D-B2DE55F2E884}"/>
              </a:ext>
            </a:extLst>
          </p:cNvPr>
          <p:cNvSpPr txBox="1"/>
          <p:nvPr/>
        </p:nvSpPr>
        <p:spPr>
          <a:xfrm>
            <a:off x="5504716" y="1539559"/>
            <a:ext cx="383286" cy="809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546479-D852-2FBF-924C-99AB836EBB8A}"/>
              </a:ext>
            </a:extLst>
          </p:cNvPr>
          <p:cNvSpPr txBox="1"/>
          <p:nvPr/>
        </p:nvSpPr>
        <p:spPr>
          <a:xfrm>
            <a:off x="8454919" y="3572105"/>
            <a:ext cx="383286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25" name="yt_shape_11525"/>
              <p:cNvSpPr txBox="1"/>
              <p:nvPr/>
            </p:nvSpPr>
            <p:spPr>
              <a:xfrm>
                <a:off x="540120" y="900000"/>
                <a:ext cx="11492915" cy="9705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55b5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525" name="yt_shape_11525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970587"/>
              </a:xfrm>
              <a:prstGeom prst="rect">
                <a:avLst/>
              </a:prstGeom>
              <a:blipFill>
                <a:blip r:embed="rId2"/>
                <a:stretch>
                  <a:fillRect l="-1645" t="-1258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27" name="yt_table_115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562117"/>
              </p:ext>
            </p:extLst>
          </p:nvPr>
        </p:nvGraphicFramePr>
        <p:xfrm>
          <a:off x="540056" y="1921375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529" name="yt_shape_11529"/>
              <p:cNvSpPr txBox="1"/>
              <p:nvPr/>
            </p:nvSpPr>
            <p:spPr>
              <a:xfrm>
                <a:off x="540000" y="2447546"/>
                <a:ext cx="7996163" cy="958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1529" name="yt_shape_115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47546"/>
                <a:ext cx="7996163" cy="958724"/>
              </a:xfrm>
              <a:prstGeom prst="rect">
                <a:avLst/>
              </a:prstGeom>
              <a:blipFill>
                <a:blip r:embed="rId3"/>
                <a:stretch>
                  <a:fillRect l="-2365" t="-1911" r="-1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AAA30E7-72B1-12D1-AE22-B8DBA8D47CA9}"/>
              </a:ext>
            </a:extLst>
          </p:cNvPr>
          <p:cNvSpPr txBox="1"/>
          <p:nvPr/>
        </p:nvSpPr>
        <p:spPr>
          <a:xfrm>
            <a:off x="1059709" y="13900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887BC9-B49A-F5CC-45D0-411F28EB82B5}"/>
                  </a:ext>
                </a:extLst>
              </p:cNvPr>
              <p:cNvSpPr txBox="1"/>
              <p:nvPr/>
            </p:nvSpPr>
            <p:spPr>
              <a:xfrm>
                <a:off x="7038367" y="2400740"/>
                <a:ext cx="1358139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3" name="文本框 2" descr="{'rangeId': 14, 'hasSerialNum': 1, 'mathAnswerShape': 1}">
                <a:extLst>
                  <a:ext uri="{FF2B5EF4-FFF2-40B4-BE49-F238E27FC236}">
                    <a16:creationId xmlns:a16="http://schemas.microsoft.com/office/drawing/2014/main" id="{07887BC9-B49A-F5CC-45D0-411F28EB82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8367" y="2400740"/>
                <a:ext cx="1358139" cy="618694"/>
              </a:xfrm>
              <a:prstGeom prst="rect">
                <a:avLst/>
              </a:prstGeom>
              <a:blipFill>
                <a:blip r:embed="rId4"/>
                <a:stretch>
                  <a:fillRect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9CEE23F-4472-FC55-4FAD-D5CBAE881666}"/>
              </a:ext>
            </a:extLst>
          </p:cNvPr>
          <p:cNvCxnSpPr/>
          <p:nvPr/>
        </p:nvCxnSpPr>
        <p:spPr>
          <a:xfrm>
            <a:off x="6775954" y="2991678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32" name="yt_shape_11532"/>
              <p:cNvSpPr txBox="1"/>
              <p:nvPr/>
            </p:nvSpPr>
            <p:spPr>
              <a:xfrm>
                <a:off x="540000" y="1176191"/>
                <a:ext cx="6123856" cy="40743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532" name="yt_shape_115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6191"/>
                <a:ext cx="6123856" cy="4074385"/>
              </a:xfrm>
              <a:prstGeom prst="rect">
                <a:avLst/>
              </a:prstGeom>
              <a:blipFill>
                <a:blip r:embed="rId2"/>
                <a:stretch>
                  <a:fillRect l="-3088" r="-1992" b="-3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C0992B5-4E5D-9E73-7EF0-31C3402C05BC}"/>
                  </a:ext>
                </a:extLst>
              </p:cNvPr>
              <p:cNvSpPr txBox="1"/>
              <p:nvPr/>
            </p:nvSpPr>
            <p:spPr>
              <a:xfrm>
                <a:off x="449989" y="2096935"/>
                <a:ext cx="30821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C0992B5-4E5D-9E73-7EF0-31C3402C05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96935"/>
                <a:ext cx="3082164" cy="613931"/>
              </a:xfrm>
              <a:prstGeom prst="rect">
                <a:avLst/>
              </a:prstGeom>
              <a:blipFill>
                <a:blip r:embed="rId3"/>
                <a:stretch>
                  <a:fillRect l="-3168" r="-316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8BD064C-1A50-76A0-2160-23AC2176A67D}"/>
                  </a:ext>
                </a:extLst>
              </p:cNvPr>
              <p:cNvSpPr txBox="1"/>
              <p:nvPr/>
            </p:nvSpPr>
            <p:spPr>
              <a:xfrm>
                <a:off x="1687604" y="2617254"/>
                <a:ext cx="9485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8BD064C-1A50-76A0-2160-23AC2176A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604" y="2617254"/>
                <a:ext cx="948564" cy="613931"/>
              </a:xfrm>
              <a:prstGeom prst="rect">
                <a:avLst/>
              </a:prstGeom>
              <a:blipFill>
                <a:blip r:embed="rId4"/>
                <a:stretch>
                  <a:fillRect l="-10323" b="-9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6548461-6328-BF20-9C0F-A140685D6B75}"/>
                  </a:ext>
                </a:extLst>
              </p:cNvPr>
              <p:cNvSpPr txBox="1"/>
              <p:nvPr/>
            </p:nvSpPr>
            <p:spPr>
              <a:xfrm>
                <a:off x="449989" y="3662654"/>
                <a:ext cx="48347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6548461-6328-BF20-9C0F-A140685D6B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2654"/>
                <a:ext cx="4834763" cy="613931"/>
              </a:xfrm>
              <a:prstGeom prst="rect">
                <a:avLst/>
              </a:prstGeom>
              <a:blipFill>
                <a:blip r:embed="rId5"/>
                <a:stretch>
                  <a:fillRect l="-2018" r="-189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2F15E7-FBCA-F44B-C2AE-094F38210175}"/>
                  </a:ext>
                </a:extLst>
              </p:cNvPr>
              <p:cNvSpPr txBox="1"/>
              <p:nvPr/>
            </p:nvSpPr>
            <p:spPr>
              <a:xfrm>
                <a:off x="1687604" y="4182973"/>
                <a:ext cx="23201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2F15E7-FBCA-F44B-C2AE-094F38210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604" y="4182973"/>
                <a:ext cx="2320164" cy="613931"/>
              </a:xfrm>
              <a:prstGeom prst="rect">
                <a:avLst/>
              </a:prstGeom>
              <a:blipFill>
                <a:blip r:embed="rId6"/>
                <a:stretch>
                  <a:fillRect l="-4211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62456B-E9C7-1781-11C5-48A1F160DDC2}"/>
                  </a:ext>
                </a:extLst>
              </p:cNvPr>
              <p:cNvSpPr txBox="1"/>
              <p:nvPr/>
            </p:nvSpPr>
            <p:spPr>
              <a:xfrm>
                <a:off x="1687604" y="4703292"/>
                <a:ext cx="18629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62456B-E9C7-1781-11C5-48A1F160D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604" y="4703292"/>
                <a:ext cx="1862964" cy="554686"/>
              </a:xfrm>
              <a:prstGeom prst="rect">
                <a:avLst/>
              </a:prstGeom>
              <a:blipFill>
                <a:blip r:embed="rId7"/>
                <a:stretch>
                  <a:fillRect l="-5246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40000" y="836712"/>
            <a:ext cx="287771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计算下列各题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464</Words>
  <Application>Microsoft Office PowerPoint</Application>
  <PresentationFormat>宽屏</PresentationFormat>
  <Paragraphs>127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9" baseType="lpstr">
      <vt:lpstr>,isEnd</vt:lpstr>
      <vt:lpstr>_⨹_1_1fb22</vt:lpstr>
      <vt:lpstr>_⨹_1_2a884</vt:lpstr>
      <vt:lpstr>_⨹_1_38cc3,isEnd</vt:lpstr>
      <vt:lpstr>_⨹_1_62e6a</vt:lpstr>
      <vt:lpstr>_⨹_1_8f092</vt:lpstr>
      <vt:lpstr>_⨹_1_9d55c,isEnd</vt:lpstr>
      <vt:lpstr>_⨹_3_f55b5</vt:lpstr>
      <vt:lpstr>_⨹_4_08fd0,isEnd</vt:lpstr>
      <vt:lpstr>_⨹_4_9e27b,isEnd</vt:lpstr>
      <vt:lpstr>_⨹_5_52ac7,isEnd</vt:lpstr>
      <vt:lpstr>Finished</vt:lpstr>
      <vt:lpstr>IsAddLine</vt:lpstr>
      <vt:lpstr>W:3.755039,H:40.97,isEnd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17</cp:revision>
  <dcterms:created xsi:type="dcterms:W3CDTF">2024-05-18T14:44:41Z</dcterms:created>
  <dcterms:modified xsi:type="dcterms:W3CDTF">2024-05-22T06:35:19Z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