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5" r:id="rId5"/>
    <p:sldId id="346" r:id="rId6"/>
    <p:sldId id="347" r:id="rId7"/>
    <p:sldId id="348" r:id="rId8"/>
    <p:sldId id="349" r:id="rId9"/>
    <p:sldId id="350" r:id="rId10"/>
    <p:sldId id="327" r:id="rId11"/>
    <p:sldId id="326" r:id="rId12"/>
    <p:sldId id="351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370" y="2914650"/>
            <a:ext cx="1185862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201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56910" y="2348865"/>
            <a:ext cx="150622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72000"/>
            <a:ext cx="10356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32230" y="1170305"/>
            <a:ext cx="9648190" cy="257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532380" y="3949065"/>
            <a:ext cx="8787765" cy="167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09215" y="5963285"/>
            <a:ext cx="291147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6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0620" y="3782060"/>
            <a:ext cx="4751705" cy="137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42590" y="5237480"/>
            <a:ext cx="2514600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10733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88060" y="2678430"/>
            <a:ext cx="7566660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74925" y="4052570"/>
            <a:ext cx="2533650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73045" y="5590540"/>
            <a:ext cx="1503680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32555"/>
            <a:ext cx="10800000" cy="354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7455" y="1831340"/>
            <a:ext cx="460629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2735" y="2772410"/>
            <a:ext cx="189484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95" b="8746"/>
          <a:stretch>
            <a:fillRect/>
          </a:stretch>
        </p:blipFill>
        <p:spPr>
          <a:xfrm>
            <a:off x="1199515" y="3284855"/>
            <a:ext cx="10800080" cy="352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65860" y="5030470"/>
            <a:ext cx="617093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94610" y="6041390"/>
            <a:ext cx="217614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5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764355"/>
            <a:ext cx="10800000" cy="461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22375" y="2560320"/>
            <a:ext cx="625856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94635" y="3543300"/>
            <a:ext cx="259842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95950" y="4751586"/>
            <a:ext cx="609523" cy="33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800000" cy="521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6170" y="2901950"/>
            <a:ext cx="6373495" cy="135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95950" y="4648795"/>
            <a:ext cx="1638095" cy="3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95950" y="5534655"/>
            <a:ext cx="904761" cy="3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800000" cy="516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27455" y="3239135"/>
            <a:ext cx="943419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80995" y="4283075"/>
            <a:ext cx="574992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832100" y="5266055"/>
            <a:ext cx="464693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0395"/>
            <a:ext cx="9743440" cy="615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2708910"/>
            <a:ext cx="762889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260" y="3568700"/>
            <a:ext cx="481457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0795" y="4300220"/>
            <a:ext cx="21443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84935" y="5177790"/>
            <a:ext cx="301180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53160" y="6120765"/>
            <a:ext cx="692467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612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2024-05-17T13:47:45Z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0803F182AC044BA3913AF2E555CD301E</vt:lpwstr>
  </property>
</Properties>
</file>