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6" r:id="rId7"/>
    <p:sldId id="345" r:id="rId8"/>
    <p:sldId id="343" r:id="rId9"/>
    <p:sldId id="342" r:id="rId10"/>
    <p:sldId id="340" r:id="rId11"/>
    <p:sldId id="339" r:id="rId12"/>
    <p:sldId id="338" r:id="rId13"/>
    <p:sldId id="336" r:id="rId14"/>
    <p:sldId id="335" r:id="rId15"/>
    <p:sldId id="334" r:id="rId16"/>
    <p:sldId id="332" r:id="rId17"/>
    <p:sldId id="374" r:id="rId18"/>
    <p:sldId id="375" r:id="rId19"/>
    <p:sldId id="380" r:id="rId20"/>
    <p:sldId id="376" r:id="rId21"/>
    <p:sldId id="377" r:id="rId22"/>
    <p:sldId id="327" r:id="rId23"/>
    <p:sldId id="378" r:id="rId24"/>
    <p:sldId id="379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9495" y="2995295"/>
            <a:ext cx="75723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761" y="3116396"/>
            <a:ext cx="1676190" cy="5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4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3001382"/>
            <a:ext cx="1009523" cy="4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5375910" y="2636520"/>
            <a:ext cx="4440010" cy="399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8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2870239"/>
            <a:ext cx="780952" cy="43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r="3552"/>
          <a:stretch>
            <a:fillRect/>
          </a:stretch>
        </p:blipFill>
        <p:spPr>
          <a:xfrm>
            <a:off x="6024245" y="2708910"/>
            <a:ext cx="5184685" cy="399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2973812"/>
            <a:ext cx="1009523" cy="4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2857" y="2973812"/>
            <a:ext cx="780952" cy="4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75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3691622"/>
            <a:ext cx="780952" cy="43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0" b="3127"/>
          <a:stretch>
            <a:fillRect/>
          </a:stretch>
        </p:blipFill>
        <p:spPr>
          <a:xfrm>
            <a:off x="5375910" y="3213100"/>
            <a:ext cx="4212590" cy="360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2223346"/>
            <a:ext cx="1019047" cy="43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r="22219"/>
          <a:stretch>
            <a:fillRect/>
          </a:stretch>
        </p:blipFill>
        <p:spPr>
          <a:xfrm>
            <a:off x="5735955" y="1988820"/>
            <a:ext cx="3168560" cy="4171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33"/>
          <a:stretch>
            <a:fillRect/>
          </a:stretch>
        </p:blipFill>
        <p:spPr>
          <a:xfrm>
            <a:off x="551815" y="692785"/>
            <a:ext cx="9986010" cy="5189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18"/>
          <a:stretch>
            <a:fillRect/>
          </a:stretch>
        </p:blipFill>
        <p:spPr>
          <a:xfrm>
            <a:off x="263525" y="1052830"/>
            <a:ext cx="11246485" cy="355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615" y="1268730"/>
            <a:ext cx="790892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960485" y="1340485"/>
            <a:ext cx="214122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3470" y="2223135"/>
            <a:ext cx="493649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3106420"/>
            <a:ext cx="745934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170" y="3106420"/>
            <a:ext cx="263017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4076700"/>
            <a:ext cx="101917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7762240" cy="625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2636520"/>
            <a:ext cx="213106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3284855"/>
            <a:ext cx="329374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3935730"/>
            <a:ext cx="3608070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5156835"/>
            <a:ext cx="425259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5851525"/>
            <a:ext cx="251079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6381115"/>
            <a:ext cx="242951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9036050" cy="606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3716655"/>
            <a:ext cx="49212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509135"/>
            <a:ext cx="373507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5229225"/>
            <a:ext cx="4867275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2133936"/>
            <a:ext cx="342858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692600"/>
            <a:ext cx="10800000" cy="56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67" t="49843" r="1982"/>
          <a:stretch>
            <a:fillRect/>
          </a:stretch>
        </p:blipFill>
        <p:spPr>
          <a:xfrm>
            <a:off x="8472170" y="2420620"/>
            <a:ext cx="3528695" cy="304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836295"/>
            <a:ext cx="6798945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860" y="2132330"/>
            <a:ext cx="835215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60" y="2952115"/>
            <a:ext cx="589343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3716655"/>
            <a:ext cx="561911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760" y="4580890"/>
            <a:ext cx="6699250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715" y="5661025"/>
            <a:ext cx="835279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644900"/>
            <a:ext cx="3124200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07390"/>
            <a:ext cx="8709660" cy="615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985" y="404495"/>
            <a:ext cx="3124200" cy="297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764540"/>
            <a:ext cx="49212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860" y="1340485"/>
            <a:ext cx="49212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2276475"/>
            <a:ext cx="492125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3356610"/>
            <a:ext cx="4921250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4364990"/>
            <a:ext cx="49212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5196840"/>
            <a:ext cx="792035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6236970"/>
            <a:ext cx="49212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10800000" cy="46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1628775"/>
            <a:ext cx="3124200" cy="297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980440"/>
            <a:ext cx="654685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1973580"/>
            <a:ext cx="623062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2888615"/>
            <a:ext cx="49212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905" y="3716655"/>
            <a:ext cx="49212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805" y="4608195"/>
            <a:ext cx="529907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2144569"/>
            <a:ext cx="361904" cy="4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49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1784765"/>
            <a:ext cx="380952" cy="3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3503930" y="3644900"/>
            <a:ext cx="2896870" cy="305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72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1934910"/>
            <a:ext cx="342857" cy="39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9549"/>
          <a:stretch>
            <a:fillRect/>
          </a:stretch>
        </p:blipFill>
        <p:spPr>
          <a:xfrm>
            <a:off x="4079875" y="2708275"/>
            <a:ext cx="4476750" cy="361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24"/>
          <a:stretch>
            <a:fillRect/>
          </a:stretch>
        </p:blipFill>
        <p:spPr>
          <a:xfrm>
            <a:off x="720090" y="613410"/>
            <a:ext cx="10800080" cy="353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3547216"/>
            <a:ext cx="342857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76" r="54886"/>
          <a:stretch>
            <a:fillRect/>
          </a:stretch>
        </p:blipFill>
        <p:spPr>
          <a:xfrm>
            <a:off x="720090" y="3359785"/>
            <a:ext cx="4872355" cy="99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6529705" y="3362325"/>
            <a:ext cx="2534920" cy="337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7" t="77976" r="34219"/>
          <a:stretch>
            <a:fillRect/>
          </a:stretch>
        </p:blipFill>
        <p:spPr>
          <a:xfrm>
            <a:off x="1271905" y="4615180"/>
            <a:ext cx="1656080" cy="99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49" t="77976"/>
          <a:stretch>
            <a:fillRect/>
          </a:stretch>
        </p:blipFill>
        <p:spPr>
          <a:xfrm>
            <a:off x="3863975" y="4615180"/>
            <a:ext cx="3191510" cy="99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34"/>
          <a:stretch>
            <a:fillRect/>
          </a:stretch>
        </p:blipFill>
        <p:spPr>
          <a:xfrm>
            <a:off x="720090" y="541655"/>
            <a:ext cx="10800080" cy="382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9523" y="3728554"/>
            <a:ext cx="342857" cy="39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t="20552" r="14888"/>
          <a:stretch>
            <a:fillRect/>
          </a:stretch>
        </p:blipFill>
        <p:spPr>
          <a:xfrm>
            <a:off x="5182870" y="3429000"/>
            <a:ext cx="3375660" cy="270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66"/>
          <a:stretch>
            <a:fillRect/>
          </a:stretch>
        </p:blipFill>
        <p:spPr>
          <a:xfrm>
            <a:off x="720090" y="5872030"/>
            <a:ext cx="10800080" cy="92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2077895"/>
            <a:ext cx="371427" cy="41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4512310" y="3429635"/>
            <a:ext cx="3242310" cy="307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8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9047" y="2800085"/>
            <a:ext cx="342857" cy="3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r="12218"/>
          <a:stretch>
            <a:fillRect/>
          </a:stretch>
        </p:blipFill>
        <p:spPr>
          <a:xfrm>
            <a:off x="4584065" y="3933190"/>
            <a:ext cx="2889885" cy="281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