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74" r:id="rId18"/>
    <p:sldId id="332" r:id="rId19"/>
    <p:sldId id="331" r:id="rId20"/>
    <p:sldId id="376" r:id="rId21"/>
    <p:sldId id="328" r:id="rId22"/>
    <p:sldId id="377" r:id="rId23"/>
    <p:sldId id="378" r:id="rId24"/>
    <p:sldId id="37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9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9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tags" Target="../tags/tag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0.png"/><Relationship Id="rId10" Type="http://schemas.openxmlformats.org/officeDocument/2006/relationships/tags" Target="../tags/tag9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3023870"/>
            <a:ext cx="77724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9730" y="3020060"/>
            <a:ext cx="18923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5045724"/>
            <a:ext cx="314285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2279498"/>
            <a:ext cx="819047" cy="38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1630" y="2816860"/>
            <a:ext cx="49428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6402" y="6126649"/>
            <a:ext cx="577777" cy="37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9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2806248"/>
            <a:ext cx="342857" cy="38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6965315" y="2522220"/>
            <a:ext cx="4069080" cy="404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18000"/>
            <a:ext cx="9587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8045" y="5877471"/>
            <a:ext cx="718662" cy="34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14190" r="18886"/>
          <a:stretch>
            <a:fillRect/>
          </a:stretch>
        </p:blipFill>
        <p:spPr>
          <a:xfrm>
            <a:off x="9370060" y="2233295"/>
            <a:ext cx="2736850" cy="260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" y="693420"/>
            <a:ext cx="8614410" cy="449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2348865"/>
            <a:ext cx="3101340" cy="2901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8"/>
          <a:stretch>
            <a:fillRect/>
          </a:stretch>
        </p:blipFill>
        <p:spPr>
          <a:xfrm>
            <a:off x="1017270" y="5184775"/>
            <a:ext cx="8611870" cy="151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50"/>
          <a:stretch>
            <a:fillRect/>
          </a:stretch>
        </p:blipFill>
        <p:spPr>
          <a:xfrm>
            <a:off x="589915" y="675005"/>
            <a:ext cx="10718165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9735" y="1052830"/>
            <a:ext cx="94640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0"/>
          <a:stretch>
            <a:fillRect/>
          </a:stretch>
        </p:blipFill>
        <p:spPr>
          <a:xfrm>
            <a:off x="589915" y="1628960"/>
            <a:ext cx="10718165" cy="475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497205" y="1863725"/>
            <a:ext cx="70459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376555" y="2654935"/>
            <a:ext cx="741616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514985" y="3547745"/>
            <a:ext cx="36512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400685" y="4349750"/>
            <a:ext cx="705167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356870" y="5363210"/>
            <a:ext cx="833183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6" r="31659"/>
          <a:stretch>
            <a:fillRect/>
          </a:stretch>
        </p:blipFill>
        <p:spPr>
          <a:xfrm>
            <a:off x="7412355" y="2667000"/>
            <a:ext cx="4535805" cy="311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688705" y="2751455"/>
            <a:ext cx="3369945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1" grpId="0" bldLvl="0" animBg="1"/>
      <p:bldP spid="25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897070"/>
            <a:ext cx="10800000" cy="93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057850"/>
            <a:ext cx="10800000" cy="27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426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1127789"/>
            <a:ext cx="8514285" cy="4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185" y="1925320"/>
            <a:ext cx="65252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1425" y="2844165"/>
            <a:ext cx="77908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7310" y="3663950"/>
            <a:ext cx="944245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91920" y="4511040"/>
            <a:ext cx="221678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269684"/>
            <a:ext cx="361905" cy="4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789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800000" cy="4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3035720"/>
            <a:ext cx="6542857" cy="44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0630" y="3832860"/>
            <a:ext cx="83813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2860" y="4673600"/>
            <a:ext cx="88284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350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0630" y="1120775"/>
            <a:ext cx="91357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1988820"/>
            <a:ext cx="26473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9050" y="2846705"/>
            <a:ext cx="9686925" cy="16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862145"/>
            <a:ext cx="10800000" cy="513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3820" y="1024255"/>
            <a:ext cx="97739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820" y="1919605"/>
            <a:ext cx="16548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08630" y="1919605"/>
            <a:ext cx="41700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5220" y="2628900"/>
            <a:ext cx="9858375" cy="16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8575" y="4427855"/>
            <a:ext cx="9911715" cy="16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746213"/>
            <a:ext cx="361904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2248205"/>
            <a:ext cx="438095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296013"/>
            <a:ext cx="380952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2219633"/>
            <a:ext cx="342857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2211980"/>
            <a:ext cx="342857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70" y="548640"/>
            <a:ext cx="9305290" cy="496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2"/>
          <a:stretch>
            <a:fillRect/>
          </a:stretch>
        </p:blipFill>
        <p:spPr>
          <a:xfrm>
            <a:off x="1631950" y="5229225"/>
            <a:ext cx="930910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750" y="5445125"/>
            <a:ext cx="7626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5836" y="2945087"/>
            <a:ext cx="353583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