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4" r:id="rId7"/>
    <p:sldId id="343" r:id="rId8"/>
    <p:sldId id="342" r:id="rId9"/>
    <p:sldId id="341" r:id="rId10"/>
    <p:sldId id="340" r:id="rId11"/>
    <p:sldId id="338" r:id="rId12"/>
    <p:sldId id="337" r:id="rId13"/>
    <p:sldId id="336" r:id="rId14"/>
    <p:sldId id="334" r:id="rId15"/>
    <p:sldId id="372" r:id="rId16"/>
    <p:sldId id="373" r:id="rId17"/>
    <p:sldId id="374" r:id="rId18"/>
    <p:sldId id="375" r:id="rId19"/>
    <p:sldId id="331" r:id="rId20"/>
    <p:sldId id="376" r:id="rId21"/>
    <p:sldId id="377" r:id="rId22"/>
    <p:sldId id="327" r:id="rId23"/>
    <p:sldId id="378" r:id="rId24"/>
    <p:sldId id="379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tags" Target="../tags/tag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0275" y="2943225"/>
            <a:ext cx="77914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76250"/>
            <a:ext cx="10008870" cy="361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1556385"/>
            <a:ext cx="76200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4650" y="3429000"/>
            <a:ext cx="41656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7" r="30886"/>
          <a:stretch>
            <a:fillRect/>
          </a:stretch>
        </p:blipFill>
        <p:spPr>
          <a:xfrm>
            <a:off x="5088255" y="3429000"/>
            <a:ext cx="2315210" cy="341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4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3809" y="5845879"/>
            <a:ext cx="761904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76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2769157"/>
            <a:ext cx="1514285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3935730" y="3501390"/>
            <a:ext cx="3675380" cy="314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469715"/>
            <a:ext cx="10800000" cy="441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456170" y="3412490"/>
            <a:ext cx="1050290" cy="13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8" r="12402"/>
          <a:stretch>
            <a:fillRect/>
          </a:stretch>
        </p:blipFill>
        <p:spPr>
          <a:xfrm>
            <a:off x="9192260" y="3572510"/>
            <a:ext cx="2708910" cy="293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74"/>
          <a:stretch>
            <a:fillRect/>
          </a:stretch>
        </p:blipFill>
        <p:spPr>
          <a:xfrm>
            <a:off x="695325" y="692785"/>
            <a:ext cx="10184130" cy="355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64" t="42526" b="16928"/>
          <a:stretch>
            <a:fillRect/>
          </a:stretch>
        </p:blipFill>
        <p:spPr>
          <a:xfrm>
            <a:off x="4727575" y="3276600"/>
            <a:ext cx="2816860" cy="311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0"/>
          <a:stretch>
            <a:fillRect/>
          </a:stretch>
        </p:blipFill>
        <p:spPr>
          <a:xfrm>
            <a:off x="479425" y="764540"/>
            <a:ext cx="10614025" cy="509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980440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1844675"/>
            <a:ext cx="6737350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775" y="3446145"/>
            <a:ext cx="613664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4509135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5300980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11"/>
          <a:stretch>
            <a:fillRect/>
          </a:stretch>
        </p:blipFill>
        <p:spPr>
          <a:xfrm>
            <a:off x="623570" y="764540"/>
            <a:ext cx="10372725" cy="428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2708910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573145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4364990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/>
          <a:stretch>
            <a:fillRect/>
          </a:stretch>
        </p:blipFill>
        <p:spPr>
          <a:xfrm>
            <a:off x="695325" y="980440"/>
            <a:ext cx="9760585" cy="400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5" t="21398" b="49851"/>
          <a:stretch>
            <a:fillRect/>
          </a:stretch>
        </p:blipFill>
        <p:spPr>
          <a:xfrm>
            <a:off x="8616315" y="1460500"/>
            <a:ext cx="3309620" cy="2136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980440"/>
            <a:ext cx="674179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1988820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815" y="2780665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15" y="3616960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760" y="4424045"/>
            <a:ext cx="79787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548640"/>
            <a:ext cx="9217660" cy="410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25035"/>
            <a:ext cx="9217660" cy="152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3" r="10607" b="54842"/>
          <a:stretch>
            <a:fillRect/>
          </a:stretch>
        </p:blipFill>
        <p:spPr>
          <a:xfrm>
            <a:off x="9264650" y="2060575"/>
            <a:ext cx="2921635" cy="1972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764355"/>
            <a:ext cx="10243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980440"/>
            <a:ext cx="5735320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636520"/>
            <a:ext cx="6023610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440" y="4149090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670" y="5085080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5805170"/>
            <a:ext cx="734060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068548"/>
            <a:ext cx="342858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692600"/>
            <a:ext cx="10091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3" r="10607" b="54842"/>
          <a:stretch>
            <a:fillRect/>
          </a:stretch>
        </p:blipFill>
        <p:spPr>
          <a:xfrm>
            <a:off x="8976360" y="2060575"/>
            <a:ext cx="2921635" cy="1972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27760" y="908685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1700530"/>
            <a:ext cx="658685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2492375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135" y="3356610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860" y="4149090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5012690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3135" y="5732780"/>
            <a:ext cx="675640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727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10800000" cy="563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7" b="54864"/>
          <a:stretch>
            <a:fillRect/>
          </a:stretch>
        </p:blipFill>
        <p:spPr>
          <a:xfrm>
            <a:off x="9537700" y="3212465"/>
            <a:ext cx="2654300" cy="206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70" y="908685"/>
            <a:ext cx="9648190" cy="155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3068955"/>
            <a:ext cx="3392170" cy="338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2265" y="2852420"/>
            <a:ext cx="2887345" cy="368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6330" y="2602230"/>
            <a:ext cx="1972310" cy="413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774515"/>
            <a:ext cx="10800000" cy="530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7" b="54864"/>
          <a:stretch>
            <a:fillRect/>
          </a:stretch>
        </p:blipFill>
        <p:spPr>
          <a:xfrm>
            <a:off x="9408795" y="692785"/>
            <a:ext cx="2654300" cy="206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836295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1528445"/>
            <a:ext cx="710501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2614930"/>
            <a:ext cx="755459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860" y="3514090"/>
            <a:ext cx="732028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4450080"/>
            <a:ext cx="61366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5156835"/>
            <a:ext cx="613664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91" r="19326"/>
          <a:stretch>
            <a:fillRect/>
          </a:stretch>
        </p:blipFill>
        <p:spPr>
          <a:xfrm>
            <a:off x="7176770" y="4392295"/>
            <a:ext cx="4791710" cy="214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036" y="5395007"/>
            <a:ext cx="378066" cy="34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76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3717728"/>
            <a:ext cx="361904" cy="40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804985"/>
            <a:ext cx="10800000" cy="93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7" r="13552"/>
          <a:stretch>
            <a:fillRect/>
          </a:stretch>
        </p:blipFill>
        <p:spPr>
          <a:xfrm>
            <a:off x="6815455" y="3140075"/>
            <a:ext cx="3211195" cy="298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643"/>
          <a:stretch>
            <a:fillRect/>
          </a:stretch>
        </p:blipFill>
        <p:spPr>
          <a:xfrm>
            <a:off x="4580890" y="3068320"/>
            <a:ext cx="2592070" cy="298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2223486"/>
            <a:ext cx="380952" cy="38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94505"/>
            <a:ext cx="10800000" cy="376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8948" y="1923559"/>
            <a:ext cx="438095" cy="39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8" b="38354"/>
          <a:stretch>
            <a:fillRect/>
          </a:stretch>
        </p:blipFill>
        <p:spPr>
          <a:xfrm>
            <a:off x="3359785" y="3429000"/>
            <a:ext cx="4907280" cy="324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4108313"/>
            <a:ext cx="380952" cy="39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78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3752653"/>
            <a:ext cx="580952" cy="3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/>
          <a:stretch>
            <a:fillRect/>
          </a:stretch>
        </p:blipFill>
        <p:spPr>
          <a:xfrm>
            <a:off x="9264650" y="3284855"/>
            <a:ext cx="2686050" cy="350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