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8" autoAdjust="0"/>
    <p:restoredTop sz="95168" autoAdjust="0"/>
  </p:normalViewPr>
  <p:slideViewPr>
    <p:cSldViewPr showGuides="1">
      <p:cViewPr varScale="1">
        <p:scale>
          <a:sx n="102" d="100"/>
          <a:sy n="102" d="100"/>
        </p:scale>
        <p:origin x="80" y="2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136531-B395-D546-FD03-A4DDC9E95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756" y="3028894"/>
            <a:ext cx="10126488" cy="8002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B943E-8B75-F685-1D42-1DE677D1B4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90000"/>
            <a:ext cx="109098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E55DF5-D1A7-AC87-6539-628328F7FBD0}"/>
              </a:ext>
            </a:extLst>
          </p:cNvPr>
          <p:cNvSpPr/>
          <p:nvPr/>
        </p:nvSpPr>
        <p:spPr bwMode="white">
          <a:xfrm>
            <a:off x="10043985" y="4281581"/>
            <a:ext cx="412212" cy="37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78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B9B70F-A73E-AEF0-0155-3D892A712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61FA9-5E24-B890-A48A-2DC37B6A6417}"/>
              </a:ext>
            </a:extLst>
          </p:cNvPr>
          <p:cNvSpPr/>
          <p:nvPr/>
        </p:nvSpPr>
        <p:spPr bwMode="white">
          <a:xfrm>
            <a:off x="10405088" y="3636070"/>
            <a:ext cx="361813" cy="400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63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92000-1CB1-CB70-0C10-40B2362DE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90000"/>
            <a:ext cx="11340000" cy="1091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AB10E-29C7-CB35-5E4E-0775FB842C3F}"/>
              </a:ext>
            </a:extLst>
          </p:cNvPr>
          <p:cNvSpPr/>
          <p:nvPr/>
        </p:nvSpPr>
        <p:spPr bwMode="white">
          <a:xfrm>
            <a:off x="10543506" y="1372927"/>
            <a:ext cx="342769" cy="39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CE587D-DD3D-61B7-FA75-27376B664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1988840"/>
            <a:ext cx="8693213" cy="45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9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F0845-E817-377A-0563-E3392A934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95" y="1429127"/>
            <a:ext cx="11340000" cy="399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718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811A1-9E71-702D-F767-FCFD16F37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BF43B-1A76-057F-00B2-CAF12375BE39}"/>
              </a:ext>
            </a:extLst>
          </p:cNvPr>
          <p:cNvSpPr/>
          <p:nvPr/>
        </p:nvSpPr>
        <p:spPr bwMode="white">
          <a:xfrm>
            <a:off x="10367002" y="3642873"/>
            <a:ext cx="437984" cy="39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1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3B367-A30B-87EE-367E-20E677057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82039"/>
            <a:ext cx="11340000" cy="40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228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C3E3F-EA35-C899-6211-D8C02D138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7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A2C337-47A9-43DB-63AC-03929E8F6EED}"/>
              </a:ext>
            </a:extLst>
          </p:cNvPr>
          <p:cNvSpPr/>
          <p:nvPr/>
        </p:nvSpPr>
        <p:spPr bwMode="white">
          <a:xfrm>
            <a:off x="10424130" y="5048126"/>
            <a:ext cx="371334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912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EC27E-A2CE-BD61-9E05-507070E6F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96752"/>
            <a:ext cx="11340000" cy="534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85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F7DEF-3AEE-4E15-93B2-0AE6A793B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195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3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3B2D3-4515-ECC8-9BD7-20F3BD9DF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73B21-A0C9-2261-E2C6-96369420BDC2}"/>
              </a:ext>
            </a:extLst>
          </p:cNvPr>
          <p:cNvSpPr/>
          <p:nvPr/>
        </p:nvSpPr>
        <p:spPr bwMode="white">
          <a:xfrm>
            <a:off x="10405088" y="4704096"/>
            <a:ext cx="361813" cy="40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82445-F658-3256-B09E-F0AEFE3D37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74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81DA27-ECA3-4C6D-6EB9-E6CBD3F545C6}"/>
              </a:ext>
            </a:extLst>
          </p:cNvPr>
          <p:cNvSpPr/>
          <p:nvPr/>
        </p:nvSpPr>
        <p:spPr bwMode="white">
          <a:xfrm>
            <a:off x="5596775" y="2902403"/>
            <a:ext cx="1066397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788A77-CC42-1918-5163-72CA8DEE5DE5}"/>
              </a:ext>
            </a:extLst>
          </p:cNvPr>
          <p:cNvSpPr/>
          <p:nvPr/>
        </p:nvSpPr>
        <p:spPr bwMode="white">
          <a:xfrm>
            <a:off x="4987405" y="3684387"/>
            <a:ext cx="790277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6C42A2-5633-4339-E8F5-DC79362F2624}"/>
              </a:ext>
            </a:extLst>
          </p:cNvPr>
          <p:cNvSpPr/>
          <p:nvPr/>
        </p:nvSpPr>
        <p:spPr bwMode="white">
          <a:xfrm>
            <a:off x="6701259" y="4781071"/>
            <a:ext cx="1056876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48C29D-2B4C-09D3-684C-4DD39F23269D}"/>
              </a:ext>
            </a:extLst>
          </p:cNvPr>
          <p:cNvSpPr/>
          <p:nvPr/>
        </p:nvSpPr>
        <p:spPr bwMode="white">
          <a:xfrm>
            <a:off x="6701259" y="5420009"/>
            <a:ext cx="1047355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3DF4BF0-4280-16AF-67B7-164CB64655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250" y="3263650"/>
            <a:ext cx="593254" cy="2657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ECBFD-75CD-07B9-462A-3D1FC8A808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340768"/>
            <a:ext cx="11340000" cy="407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899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8C535-99CA-963F-9E97-6D77E97CB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817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F9917-A40F-478E-C795-7F27FF4AA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66" y="1196752"/>
            <a:ext cx="109596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AF078-2950-B47B-60CD-4F9C1C874588}"/>
              </a:ext>
            </a:extLst>
          </p:cNvPr>
          <p:cNvSpPr/>
          <p:nvPr/>
        </p:nvSpPr>
        <p:spPr bwMode="white">
          <a:xfrm>
            <a:off x="9744621" y="2302183"/>
            <a:ext cx="414093" cy="37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72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23399-141B-91D6-887E-2FE9BF8FA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483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2D2475-85A6-F395-DA2B-703A80559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79269"/>
            <a:ext cx="11340000" cy="409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2001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9A1A3-4892-DDCF-9785-FCF954DC7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24744"/>
            <a:ext cx="111014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D57ED-F6DF-26A3-0055-D9507136BFED}"/>
              </a:ext>
            </a:extLst>
          </p:cNvPr>
          <p:cNvSpPr/>
          <p:nvPr/>
        </p:nvSpPr>
        <p:spPr bwMode="white">
          <a:xfrm>
            <a:off x="1190343" y="4352610"/>
            <a:ext cx="9658185" cy="66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C33CE1-F659-DAF0-099E-F78AAE205313}"/>
              </a:ext>
            </a:extLst>
          </p:cNvPr>
          <p:cNvSpPr/>
          <p:nvPr/>
        </p:nvSpPr>
        <p:spPr bwMode="white">
          <a:xfrm>
            <a:off x="1208985" y="5350822"/>
            <a:ext cx="9351511" cy="52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22A9BF-2EEB-EFFE-FE82-3AB857FBBDF7}"/>
              </a:ext>
            </a:extLst>
          </p:cNvPr>
          <p:cNvSpPr/>
          <p:nvPr/>
        </p:nvSpPr>
        <p:spPr bwMode="white">
          <a:xfrm>
            <a:off x="1218306" y="6214917"/>
            <a:ext cx="6821910" cy="53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3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823F7-BAE8-D62E-29B6-F82E3F70D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63355"/>
            <a:ext cx="11340000" cy="579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22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AED63-CA86-4026-129E-6F6FB0AA8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2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00DC0-2C17-14A0-FD8F-A892E72674DC}"/>
              </a:ext>
            </a:extLst>
          </p:cNvPr>
          <p:cNvSpPr/>
          <p:nvPr/>
        </p:nvSpPr>
        <p:spPr bwMode="white">
          <a:xfrm>
            <a:off x="1159798" y="4524482"/>
            <a:ext cx="9544714" cy="7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C46133-DEF9-19F0-1B35-F2D41ADEF4EE}"/>
              </a:ext>
            </a:extLst>
          </p:cNvPr>
          <p:cNvSpPr/>
          <p:nvPr/>
        </p:nvSpPr>
        <p:spPr bwMode="white">
          <a:xfrm>
            <a:off x="1188362" y="5478380"/>
            <a:ext cx="5699726" cy="7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0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AD4AF-2977-D8FD-0968-753F5EFCB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08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88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AE3F5-D180-076A-120E-7A4E2DEAB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3035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A3738-694C-DF9B-FB9D-D2966382C60A}"/>
              </a:ext>
            </a:extLst>
          </p:cNvPr>
          <p:cNvSpPr/>
          <p:nvPr/>
        </p:nvSpPr>
        <p:spPr bwMode="white">
          <a:xfrm>
            <a:off x="1495198" y="3592948"/>
            <a:ext cx="8921282" cy="8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14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602CD-D357-DDD5-A437-1E1887E66A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60848"/>
            <a:ext cx="11340000" cy="29761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DFD5A-C221-BA17-4482-32EE6DCFC2C8}"/>
              </a:ext>
            </a:extLst>
          </p:cNvPr>
          <p:cNvSpPr/>
          <p:nvPr/>
        </p:nvSpPr>
        <p:spPr bwMode="white">
          <a:xfrm>
            <a:off x="7477034" y="2890741"/>
            <a:ext cx="542720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93092F-30F6-63F9-8247-BA79A14701FB}"/>
              </a:ext>
            </a:extLst>
          </p:cNvPr>
          <p:cNvSpPr/>
          <p:nvPr/>
        </p:nvSpPr>
        <p:spPr bwMode="white">
          <a:xfrm>
            <a:off x="5220459" y="3959110"/>
            <a:ext cx="1066397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059F0-0A4C-D2AF-4DAC-BEE57DB8E777}"/>
              </a:ext>
            </a:extLst>
          </p:cNvPr>
          <p:cNvSpPr/>
          <p:nvPr/>
        </p:nvSpPr>
        <p:spPr bwMode="white">
          <a:xfrm>
            <a:off x="4201668" y="4474216"/>
            <a:ext cx="552241" cy="257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0FCC2A5-B9B3-73C3-E0DA-1EF47AE7E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781" y="1819652"/>
            <a:ext cx="593254" cy="265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8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6897C7-57D3-DE66-5F74-7354AB764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52736"/>
            <a:ext cx="11340000" cy="56783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2F5A06-92E7-EAAA-0061-7600AA5FA750}"/>
              </a:ext>
            </a:extLst>
          </p:cNvPr>
          <p:cNvSpPr/>
          <p:nvPr/>
        </p:nvSpPr>
        <p:spPr bwMode="white">
          <a:xfrm>
            <a:off x="1225798" y="3272612"/>
            <a:ext cx="9622730" cy="58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CDBB1-A8C0-2B5D-BB44-47EA5CB193AB}"/>
              </a:ext>
            </a:extLst>
          </p:cNvPr>
          <p:cNvSpPr/>
          <p:nvPr/>
        </p:nvSpPr>
        <p:spPr bwMode="white">
          <a:xfrm>
            <a:off x="1225798" y="4215821"/>
            <a:ext cx="9406706" cy="58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113F79-01B3-D52E-E8B8-FB2F5D045A82}"/>
              </a:ext>
            </a:extLst>
          </p:cNvPr>
          <p:cNvSpPr/>
          <p:nvPr/>
        </p:nvSpPr>
        <p:spPr bwMode="white">
          <a:xfrm>
            <a:off x="1206754" y="5168556"/>
            <a:ext cx="9641773" cy="63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392E76-7888-CBCF-150D-C040275F7526}"/>
              </a:ext>
            </a:extLst>
          </p:cNvPr>
          <p:cNvSpPr/>
          <p:nvPr/>
        </p:nvSpPr>
        <p:spPr bwMode="white">
          <a:xfrm>
            <a:off x="1225798" y="6121293"/>
            <a:ext cx="6094338" cy="63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45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B3AC5-8942-256C-AB33-3ABFC4995B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772816"/>
            <a:ext cx="11340000" cy="34862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D98FE5-3E20-B671-C1CC-8CCD1B764657}"/>
              </a:ext>
            </a:extLst>
          </p:cNvPr>
          <p:cNvSpPr/>
          <p:nvPr/>
        </p:nvSpPr>
        <p:spPr bwMode="white">
          <a:xfrm>
            <a:off x="6370776" y="1791866"/>
            <a:ext cx="552241" cy="2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BE346-839F-C7BF-CD72-48B142E62EB7}"/>
              </a:ext>
            </a:extLst>
          </p:cNvPr>
          <p:cNvSpPr/>
          <p:nvPr/>
        </p:nvSpPr>
        <p:spPr bwMode="white">
          <a:xfrm>
            <a:off x="8151280" y="2830134"/>
            <a:ext cx="542721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52AFD4-5428-F181-4410-0B3F38CE85F2}"/>
              </a:ext>
            </a:extLst>
          </p:cNvPr>
          <p:cNvSpPr/>
          <p:nvPr/>
        </p:nvSpPr>
        <p:spPr bwMode="white">
          <a:xfrm>
            <a:off x="5104429" y="3173048"/>
            <a:ext cx="1047355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87B596-3969-43E7-3F0C-64D8849A5FBD}"/>
              </a:ext>
            </a:extLst>
          </p:cNvPr>
          <p:cNvSpPr/>
          <p:nvPr/>
        </p:nvSpPr>
        <p:spPr bwMode="white">
          <a:xfrm>
            <a:off x="9246242" y="3601691"/>
            <a:ext cx="1028312" cy="20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0EF501-CD9E-3FEB-220B-726EBE458967}"/>
              </a:ext>
            </a:extLst>
          </p:cNvPr>
          <p:cNvSpPr/>
          <p:nvPr/>
        </p:nvSpPr>
        <p:spPr bwMode="white">
          <a:xfrm>
            <a:off x="5018736" y="4544704"/>
            <a:ext cx="1075919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A02564-A1AE-9120-AB47-4355902DE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218" y="1606271"/>
            <a:ext cx="593254" cy="265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5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F01B8D-2637-7E0A-50DD-45F0550679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247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BF926-C951-A828-AF14-CA1D718AD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68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6DB518-03D1-1F0D-FC0F-1FF68E458D51}"/>
              </a:ext>
            </a:extLst>
          </p:cNvPr>
          <p:cNvSpPr/>
          <p:nvPr/>
        </p:nvSpPr>
        <p:spPr bwMode="white">
          <a:xfrm>
            <a:off x="10386045" y="4830681"/>
            <a:ext cx="428463" cy="40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4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423FE-3ECA-283C-1CB6-74F7D6F1CE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268760"/>
            <a:ext cx="11340000" cy="40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85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8988B4-E781-EBC2-7AD1-A5F79785F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47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17371-FC8B-44BC-A933-EFCB05519C61}"/>
              </a:ext>
            </a:extLst>
          </p:cNvPr>
          <p:cNvSpPr/>
          <p:nvPr/>
        </p:nvSpPr>
        <p:spPr bwMode="white">
          <a:xfrm>
            <a:off x="10367002" y="3599898"/>
            <a:ext cx="437984" cy="39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1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E98DD-C365-68AD-CE0E-27EA088EA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0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9991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2025-01-14T12:22:28Z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