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C42D29-9A40-90ED-BA87-A5BB4077F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439" y="2976499"/>
            <a:ext cx="11079121" cy="9050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D3EEB-ABD6-4D1D-E6B0-15BA34643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368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51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32805-84A0-A53B-346B-5D0CAA0A6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0923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C1D17-C0D2-B2A1-C4A0-EC8329FD71B8}"/>
              </a:ext>
            </a:extLst>
          </p:cNvPr>
          <p:cNvSpPr/>
          <p:nvPr/>
        </p:nvSpPr>
        <p:spPr bwMode="white">
          <a:xfrm>
            <a:off x="10025004" y="2842107"/>
            <a:ext cx="330480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70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34B46-6385-6A2A-8B1C-B095A8001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0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99130-E119-B1FB-1AA8-86E65D5D7DEE}"/>
              </a:ext>
            </a:extLst>
          </p:cNvPr>
          <p:cNvSpPr/>
          <p:nvPr/>
        </p:nvSpPr>
        <p:spPr bwMode="white">
          <a:xfrm>
            <a:off x="10309874" y="3243751"/>
            <a:ext cx="380856" cy="39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6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32B2A-EA35-FDD7-1374-E22603FE7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2442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A128B-53E8-8960-0204-62F5D81FB5B6}"/>
              </a:ext>
            </a:extLst>
          </p:cNvPr>
          <p:cNvSpPr/>
          <p:nvPr/>
        </p:nvSpPr>
        <p:spPr bwMode="white">
          <a:xfrm>
            <a:off x="10133071" y="2717835"/>
            <a:ext cx="309648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551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B5C5B-D040-7E84-B40E-EB396BC50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83184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564E91-93D6-8B2A-61EF-1442ACB0E5A4}"/>
              </a:ext>
            </a:extLst>
          </p:cNvPr>
          <p:cNvSpPr/>
          <p:nvPr/>
        </p:nvSpPr>
        <p:spPr bwMode="white">
          <a:xfrm>
            <a:off x="10539343" y="4445115"/>
            <a:ext cx="333249" cy="381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0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26F7A-3D54-3AD0-A4FA-DD0B6FC4D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01166"/>
            <a:ext cx="103402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50A3A-D7ED-6A19-6C66-86A21D18CA46}"/>
              </a:ext>
            </a:extLst>
          </p:cNvPr>
          <p:cNvSpPr/>
          <p:nvPr/>
        </p:nvSpPr>
        <p:spPr bwMode="white">
          <a:xfrm>
            <a:off x="9526041" y="2983246"/>
            <a:ext cx="347281" cy="35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5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2B3B1-80FD-2F53-2CF0-90E6FC62F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5029"/>
            <a:ext cx="104742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61362-AEE0-0ED8-0346-5272B50CF1CC}"/>
              </a:ext>
            </a:extLst>
          </p:cNvPr>
          <p:cNvSpPr/>
          <p:nvPr/>
        </p:nvSpPr>
        <p:spPr bwMode="white">
          <a:xfrm>
            <a:off x="9741617" y="2965691"/>
            <a:ext cx="307806" cy="36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39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168D8-8E88-28BB-838E-2FF59CC6F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6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6EBD8-6194-9561-1B6A-3BEDF2310E65}"/>
              </a:ext>
            </a:extLst>
          </p:cNvPr>
          <p:cNvSpPr/>
          <p:nvPr/>
        </p:nvSpPr>
        <p:spPr bwMode="white">
          <a:xfrm>
            <a:off x="10281309" y="3407580"/>
            <a:ext cx="380856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02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5D18D-310C-ACA7-382E-CD3A00750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6909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1AEB2-5294-894E-9A99-00F643E7D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764704"/>
            <a:ext cx="10000394" cy="586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32EF5CA-F1AA-911A-E104-006858062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410833"/>
            <a:ext cx="2376264" cy="322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684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302BC-FB43-F693-633B-C5DEAB3C5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67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1A1621-AC08-6770-E222-78D7754BCB67}"/>
              </a:ext>
            </a:extLst>
          </p:cNvPr>
          <p:cNvSpPr/>
          <p:nvPr/>
        </p:nvSpPr>
        <p:spPr bwMode="white">
          <a:xfrm>
            <a:off x="4492292" y="2147818"/>
            <a:ext cx="542720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735FCE-9694-6DDF-02B1-87466013746F}"/>
              </a:ext>
            </a:extLst>
          </p:cNvPr>
          <p:cNvSpPr/>
          <p:nvPr/>
        </p:nvSpPr>
        <p:spPr bwMode="white">
          <a:xfrm>
            <a:off x="9062569" y="2719253"/>
            <a:ext cx="514157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FC7A1C-3FD7-6ED6-DBAE-1C52CB80CF22}"/>
              </a:ext>
            </a:extLst>
          </p:cNvPr>
          <p:cNvSpPr/>
          <p:nvPr/>
        </p:nvSpPr>
        <p:spPr bwMode="white">
          <a:xfrm>
            <a:off x="8891183" y="3566880"/>
            <a:ext cx="1047355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BAD792-629B-45D9-A5FB-F36193AB8679}"/>
              </a:ext>
            </a:extLst>
          </p:cNvPr>
          <p:cNvSpPr/>
          <p:nvPr/>
        </p:nvSpPr>
        <p:spPr bwMode="white">
          <a:xfrm>
            <a:off x="6634609" y="4471651"/>
            <a:ext cx="1275869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BC1A32-9248-2E21-22A4-3A8623F0867F}"/>
              </a:ext>
            </a:extLst>
          </p:cNvPr>
          <p:cNvSpPr/>
          <p:nvPr/>
        </p:nvSpPr>
        <p:spPr bwMode="white">
          <a:xfrm>
            <a:off x="5796725" y="5900237"/>
            <a:ext cx="1047355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23DCECE-683B-39BD-28B7-E66874C63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636695"/>
            <a:ext cx="686929" cy="3034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FF4F6-4D91-0B55-0BC1-BEFD086D0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90000"/>
            <a:ext cx="9934548" cy="586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3D59640-8DF1-2533-7462-41EBC0AF8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990000"/>
            <a:ext cx="2376264" cy="322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84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0812B-8FD2-BC31-FA2A-1068F0C0E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00868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1881CA-A711-58F7-1B04-79BD00607EF2}"/>
              </a:ext>
            </a:extLst>
          </p:cNvPr>
          <p:cNvSpPr/>
          <p:nvPr/>
        </p:nvSpPr>
        <p:spPr bwMode="white">
          <a:xfrm>
            <a:off x="1905358" y="2746885"/>
            <a:ext cx="8295098" cy="5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D990F1-7D1C-F3F0-4E00-92B5EE7BB051}"/>
              </a:ext>
            </a:extLst>
          </p:cNvPr>
          <p:cNvSpPr/>
          <p:nvPr/>
        </p:nvSpPr>
        <p:spPr bwMode="white">
          <a:xfrm>
            <a:off x="1922164" y="3610981"/>
            <a:ext cx="8422307" cy="5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556F91F-080D-73C4-74F2-20F2291558ED}"/>
              </a:ext>
            </a:extLst>
          </p:cNvPr>
          <p:cNvSpPr/>
          <p:nvPr/>
        </p:nvSpPr>
        <p:spPr bwMode="white">
          <a:xfrm>
            <a:off x="1922165" y="4403069"/>
            <a:ext cx="8566323" cy="5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1212653-5510-92F2-A540-FC5CC4B6A81A}"/>
              </a:ext>
            </a:extLst>
          </p:cNvPr>
          <p:cNvSpPr/>
          <p:nvPr/>
        </p:nvSpPr>
        <p:spPr bwMode="white">
          <a:xfrm>
            <a:off x="1888550" y="5275541"/>
            <a:ext cx="8383913" cy="5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F1FB3B0-5F65-CF26-B159-3345466B0625}"/>
              </a:ext>
            </a:extLst>
          </p:cNvPr>
          <p:cNvSpPr/>
          <p:nvPr/>
        </p:nvSpPr>
        <p:spPr bwMode="white">
          <a:xfrm>
            <a:off x="1905358" y="6116230"/>
            <a:ext cx="8079074" cy="5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77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8" grpId="0" animBg="1"/>
      <p:bldP spid="21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1993BA-7B68-86C0-2652-DC6287A05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1340000" cy="586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955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E8468-5D62-C31D-7FE1-9A6BB8B05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82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22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D929C-B892-14EE-8E52-64BD144B9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95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784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17014-2A4F-28C6-ECFD-7091AB6601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526" y="1390027"/>
            <a:ext cx="11340000" cy="358249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9C1E68-F6BF-F269-542C-8BA21BD6D640}"/>
              </a:ext>
            </a:extLst>
          </p:cNvPr>
          <p:cNvSpPr/>
          <p:nvPr/>
        </p:nvSpPr>
        <p:spPr bwMode="white">
          <a:xfrm>
            <a:off x="1055440" y="2533376"/>
            <a:ext cx="9577064" cy="676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9F5A5B-5E03-B413-3601-A2591D7C67CE}"/>
              </a:ext>
            </a:extLst>
          </p:cNvPr>
          <p:cNvSpPr/>
          <p:nvPr/>
        </p:nvSpPr>
        <p:spPr bwMode="white">
          <a:xfrm>
            <a:off x="1055440" y="3429000"/>
            <a:ext cx="9433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06D7632-BFEB-FDF6-9222-D88EBA619641}"/>
              </a:ext>
            </a:extLst>
          </p:cNvPr>
          <p:cNvSpPr/>
          <p:nvPr/>
        </p:nvSpPr>
        <p:spPr bwMode="white">
          <a:xfrm>
            <a:off x="1055440" y="4315097"/>
            <a:ext cx="7848872" cy="6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87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4B319-BC72-635E-6994-C379C5665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90000"/>
            <a:ext cx="1126198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406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86AB7-1E02-A439-63CF-FB3B94C32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0240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582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6A322C-8095-6751-53FC-4AC921C746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398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D47B8-42AB-24C1-85D9-2133F15BD2B2}"/>
              </a:ext>
            </a:extLst>
          </p:cNvPr>
          <p:cNvSpPr/>
          <p:nvPr/>
        </p:nvSpPr>
        <p:spPr bwMode="white">
          <a:xfrm>
            <a:off x="1216277" y="3281991"/>
            <a:ext cx="9416227" cy="72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0E6CC7-CDBD-7594-9529-65FE7EBBAD16}"/>
              </a:ext>
            </a:extLst>
          </p:cNvPr>
          <p:cNvSpPr/>
          <p:nvPr/>
        </p:nvSpPr>
        <p:spPr bwMode="white">
          <a:xfrm>
            <a:off x="1263884" y="4167976"/>
            <a:ext cx="9368620" cy="6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0CA882-E83C-01B1-3082-A643817B3B73}"/>
              </a:ext>
            </a:extLst>
          </p:cNvPr>
          <p:cNvSpPr/>
          <p:nvPr/>
        </p:nvSpPr>
        <p:spPr bwMode="white">
          <a:xfrm>
            <a:off x="1206754" y="4953316"/>
            <a:ext cx="9281733" cy="71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229804-7914-63F8-CD4F-CDA69DF6EF6D}"/>
              </a:ext>
            </a:extLst>
          </p:cNvPr>
          <p:cNvSpPr/>
          <p:nvPr/>
        </p:nvSpPr>
        <p:spPr bwMode="white">
          <a:xfrm>
            <a:off x="1235319" y="5959003"/>
            <a:ext cx="5436745" cy="71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56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9AA33-9B39-175E-EC59-2E0D6368EA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44" y="1556792"/>
            <a:ext cx="11340000" cy="3879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0D0D1-2951-C875-4B29-0C3EF39A5564}"/>
              </a:ext>
            </a:extLst>
          </p:cNvPr>
          <p:cNvSpPr/>
          <p:nvPr/>
        </p:nvSpPr>
        <p:spPr bwMode="white">
          <a:xfrm>
            <a:off x="4972314" y="1957093"/>
            <a:ext cx="1018790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2A1914-CA54-643D-F24E-0A841B5532DC}"/>
              </a:ext>
            </a:extLst>
          </p:cNvPr>
          <p:cNvSpPr/>
          <p:nvPr/>
        </p:nvSpPr>
        <p:spPr bwMode="white">
          <a:xfrm>
            <a:off x="5067528" y="2462236"/>
            <a:ext cx="799798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233F7B-06D9-1F92-0F7A-DCCE54A195C0}"/>
              </a:ext>
            </a:extLst>
          </p:cNvPr>
          <p:cNvSpPr/>
          <p:nvPr/>
        </p:nvSpPr>
        <p:spPr bwMode="white">
          <a:xfrm>
            <a:off x="7476445" y="3272371"/>
            <a:ext cx="571283" cy="2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A63363-866F-0FD0-4461-A2DB3D1FF5D4}"/>
              </a:ext>
            </a:extLst>
          </p:cNvPr>
          <p:cNvSpPr/>
          <p:nvPr/>
        </p:nvSpPr>
        <p:spPr bwMode="white">
          <a:xfrm>
            <a:off x="6276748" y="4921233"/>
            <a:ext cx="1066397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6B79D30-C776-A879-FC44-CA5A0D414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16" y="1432857"/>
            <a:ext cx="686929" cy="303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11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F06F95-58C2-26A4-B556-CAB050C01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00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8A27F-F55C-F267-8C56-886BE370A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2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87DC3C-1810-FBEA-39D6-EFC24C2E88AE}"/>
              </a:ext>
            </a:extLst>
          </p:cNvPr>
          <p:cNvSpPr/>
          <p:nvPr/>
        </p:nvSpPr>
        <p:spPr bwMode="white">
          <a:xfrm>
            <a:off x="10367002" y="3579195"/>
            <a:ext cx="371335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52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DBCD7-0BF7-1D54-24AA-59CF6C07B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9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6B086-EB69-CA27-424C-BDA874577416}"/>
              </a:ext>
            </a:extLst>
          </p:cNvPr>
          <p:cNvSpPr/>
          <p:nvPr/>
        </p:nvSpPr>
        <p:spPr bwMode="white">
          <a:xfrm>
            <a:off x="10319395" y="3360507"/>
            <a:ext cx="428463" cy="3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39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295E5-81D8-4C72-0EC8-C978BA0FC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3F313B-2626-88B5-537F-19F0E46F0087}"/>
              </a:ext>
            </a:extLst>
          </p:cNvPr>
          <p:cNvSpPr/>
          <p:nvPr/>
        </p:nvSpPr>
        <p:spPr bwMode="white">
          <a:xfrm>
            <a:off x="10386045" y="4285407"/>
            <a:ext cx="333249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34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9AA19-1BB7-3F90-1A7E-82282A8FF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1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2965E-3906-FEF0-9C66-33D595C569F6}"/>
              </a:ext>
            </a:extLst>
          </p:cNvPr>
          <p:cNvSpPr/>
          <p:nvPr/>
        </p:nvSpPr>
        <p:spPr bwMode="white">
          <a:xfrm>
            <a:off x="10357481" y="3376499"/>
            <a:ext cx="361813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5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22870C-7D3B-A9A5-3D87-2AA327D7F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0523B-F6EA-F5B7-002F-E84995DF2AF6}"/>
              </a:ext>
            </a:extLst>
          </p:cNvPr>
          <p:cNvSpPr/>
          <p:nvPr/>
        </p:nvSpPr>
        <p:spPr bwMode="white">
          <a:xfrm>
            <a:off x="10376523" y="4281068"/>
            <a:ext cx="342770" cy="390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601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