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24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74E088-BCC4-D272-0EFE-571C89D2B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055441"/>
            <a:ext cx="9840416" cy="7471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639A9-5616-5E6E-1C32-127547832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39277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8B2E16-4F3E-D15A-B166-AC19DD292BCB}"/>
              </a:ext>
            </a:extLst>
          </p:cNvPr>
          <p:cNvSpPr/>
          <p:nvPr/>
        </p:nvSpPr>
        <p:spPr bwMode="white">
          <a:xfrm>
            <a:off x="10335324" y="2613974"/>
            <a:ext cx="371335" cy="3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4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23825-6090-5AE3-D890-27498ADAF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07706"/>
            <a:ext cx="105737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84101A-A168-A4D0-EA1F-7127E8504034}"/>
              </a:ext>
            </a:extLst>
          </p:cNvPr>
          <p:cNvSpPr/>
          <p:nvPr/>
        </p:nvSpPr>
        <p:spPr bwMode="white">
          <a:xfrm>
            <a:off x="9863480" y="4315124"/>
            <a:ext cx="319609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8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887B1-9BBF-58A0-35F9-7E1B74E75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000"/>
            <a:ext cx="1073440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41CDDB-CEAF-D259-964F-C06236D23454}"/>
              </a:ext>
            </a:extLst>
          </p:cNvPr>
          <p:cNvSpPr/>
          <p:nvPr/>
        </p:nvSpPr>
        <p:spPr bwMode="white">
          <a:xfrm>
            <a:off x="9916011" y="4325115"/>
            <a:ext cx="342491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07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C2C3A5-6E41-D58F-B794-B3025ED70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3522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612060-7B64-2651-7E3A-04D01A634281}"/>
              </a:ext>
            </a:extLst>
          </p:cNvPr>
          <p:cNvSpPr/>
          <p:nvPr/>
        </p:nvSpPr>
        <p:spPr bwMode="white">
          <a:xfrm>
            <a:off x="10356831" y="3586012"/>
            <a:ext cx="371334" cy="39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50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968C2-1664-3558-8549-82671344B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8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B84D41-4F8C-341E-32B8-72C4F58E92DD}"/>
              </a:ext>
            </a:extLst>
          </p:cNvPr>
          <p:cNvSpPr/>
          <p:nvPr/>
        </p:nvSpPr>
        <p:spPr bwMode="white">
          <a:xfrm>
            <a:off x="10300352" y="3790331"/>
            <a:ext cx="371335" cy="381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33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1DE62-116A-65F2-D7F2-38CF11F6D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39043"/>
            <a:ext cx="11340000" cy="417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530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00479-97CF-DD95-74DC-AFB6F24C3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90000"/>
            <a:ext cx="1022454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65FB8-FE2C-E0B8-E054-9DEC877F3392}"/>
              </a:ext>
            </a:extLst>
          </p:cNvPr>
          <p:cNvSpPr/>
          <p:nvPr/>
        </p:nvSpPr>
        <p:spPr bwMode="white">
          <a:xfrm>
            <a:off x="9577381" y="4263364"/>
            <a:ext cx="334808" cy="343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29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A992C-7459-59F2-2137-D4547578B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76313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D21A4B-5AC2-17CF-4BF4-008BF434E7EC}"/>
              </a:ext>
            </a:extLst>
          </p:cNvPr>
          <p:cNvSpPr/>
          <p:nvPr/>
        </p:nvSpPr>
        <p:spPr bwMode="white">
          <a:xfrm>
            <a:off x="10394916" y="5991317"/>
            <a:ext cx="342770" cy="39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37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F5076-359E-43FA-7FDE-DB4C0E122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620688"/>
            <a:ext cx="1065505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581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E83D4-5D04-2F53-BE31-73A876A37A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55951"/>
            <a:ext cx="11340000" cy="200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2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EDEB3-CC51-BD8B-5864-9A93D5177D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281452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276D80-DA47-7B54-3A8F-61B70A637C88}"/>
              </a:ext>
            </a:extLst>
          </p:cNvPr>
          <p:cNvSpPr/>
          <p:nvPr/>
        </p:nvSpPr>
        <p:spPr bwMode="white">
          <a:xfrm>
            <a:off x="7795571" y="2104029"/>
            <a:ext cx="999748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38A335-DC7C-D2AB-ADD5-6258D4B9E82E}"/>
              </a:ext>
            </a:extLst>
          </p:cNvPr>
          <p:cNvSpPr/>
          <p:nvPr/>
        </p:nvSpPr>
        <p:spPr bwMode="white">
          <a:xfrm>
            <a:off x="6643481" y="2638312"/>
            <a:ext cx="1037832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188A9F-1905-61CA-8B51-36666A76F6F7}"/>
              </a:ext>
            </a:extLst>
          </p:cNvPr>
          <p:cNvSpPr/>
          <p:nvPr/>
        </p:nvSpPr>
        <p:spPr bwMode="white">
          <a:xfrm>
            <a:off x="6234060" y="3124891"/>
            <a:ext cx="1056876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AAE289-0D5D-EF5D-B36B-772E1179B3BD}"/>
              </a:ext>
            </a:extLst>
          </p:cNvPr>
          <p:cNvSpPr/>
          <p:nvPr/>
        </p:nvSpPr>
        <p:spPr bwMode="white">
          <a:xfrm>
            <a:off x="10366352" y="3458817"/>
            <a:ext cx="790277" cy="228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CABE08-0109-6A55-E0C2-DF38AD3252B4}"/>
              </a:ext>
            </a:extLst>
          </p:cNvPr>
          <p:cNvSpPr/>
          <p:nvPr/>
        </p:nvSpPr>
        <p:spPr bwMode="white">
          <a:xfrm>
            <a:off x="3653758" y="3783203"/>
            <a:ext cx="799798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93A0F0E-AFA7-0328-8E04-C4BF0DCF55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310" y="2300120"/>
            <a:ext cx="547148" cy="3710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6A14E-5809-B248-08AD-F2FB7AAB9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33626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821B5-04F9-C515-A550-EDB0015923AE}"/>
              </a:ext>
            </a:extLst>
          </p:cNvPr>
          <p:cNvSpPr/>
          <p:nvPr/>
        </p:nvSpPr>
        <p:spPr bwMode="white">
          <a:xfrm>
            <a:off x="10471088" y="3647999"/>
            <a:ext cx="342770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79899B2-25D5-D241-3979-57ACA5D352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924944"/>
            <a:ext cx="8256280" cy="3388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99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3D99B-AF8D-2092-3876-FE08ED10C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1340000" cy="454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015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2D316-3CE5-7CAF-CD6F-70513DA2C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295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B8459-B08A-51FE-CE77-01C614B49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45481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AFBF8A-780E-159A-4478-BE1D8F3386B0}"/>
              </a:ext>
            </a:extLst>
          </p:cNvPr>
          <p:cNvSpPr/>
          <p:nvPr/>
        </p:nvSpPr>
        <p:spPr bwMode="white">
          <a:xfrm>
            <a:off x="10080542" y="2779559"/>
            <a:ext cx="428463" cy="39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33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3F6E0-D9EB-C03A-1AE3-C4FAE19680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782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E6800-F953-E2E8-1405-3C00E14C8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90000"/>
            <a:ext cx="874220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751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8E165-5F6A-6B10-E5E4-5CA39E5D3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991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1E39D-A67B-9755-5D8B-7C2820E2F2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08720"/>
            <a:ext cx="8280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DBCBE0-E287-D11A-B018-DD0D03512E4E}"/>
              </a:ext>
            </a:extLst>
          </p:cNvPr>
          <p:cNvSpPr/>
          <p:nvPr/>
        </p:nvSpPr>
        <p:spPr bwMode="white">
          <a:xfrm>
            <a:off x="4498780" y="2055900"/>
            <a:ext cx="736926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0E9E36-1168-0EA1-D8FC-E38D80977CD5}"/>
              </a:ext>
            </a:extLst>
          </p:cNvPr>
          <p:cNvSpPr/>
          <p:nvPr/>
        </p:nvSpPr>
        <p:spPr bwMode="white">
          <a:xfrm>
            <a:off x="4505732" y="2855449"/>
            <a:ext cx="723022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FB2F35-4551-4647-9E35-5D8D89F3C403}"/>
              </a:ext>
            </a:extLst>
          </p:cNvPr>
          <p:cNvSpPr/>
          <p:nvPr/>
        </p:nvSpPr>
        <p:spPr bwMode="white">
          <a:xfrm>
            <a:off x="6932029" y="3244795"/>
            <a:ext cx="1612896" cy="36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A62949-BF24-2D25-A6AC-256777688BC9}"/>
              </a:ext>
            </a:extLst>
          </p:cNvPr>
          <p:cNvSpPr/>
          <p:nvPr/>
        </p:nvSpPr>
        <p:spPr bwMode="white">
          <a:xfrm>
            <a:off x="4498780" y="3661952"/>
            <a:ext cx="729974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9CA8C3-5F06-E6AF-E739-9E7C65C7C6EC}"/>
              </a:ext>
            </a:extLst>
          </p:cNvPr>
          <p:cNvSpPr/>
          <p:nvPr/>
        </p:nvSpPr>
        <p:spPr bwMode="white">
          <a:xfrm>
            <a:off x="6563566" y="4051298"/>
            <a:ext cx="1974408" cy="3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8E63A9-782A-9D03-9DFD-6EB5EA108D39}"/>
              </a:ext>
            </a:extLst>
          </p:cNvPr>
          <p:cNvSpPr/>
          <p:nvPr/>
        </p:nvSpPr>
        <p:spPr bwMode="white">
          <a:xfrm>
            <a:off x="4498780" y="4454549"/>
            <a:ext cx="750831" cy="34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21C06E-A7F4-A122-6EA7-093441534A5F}"/>
              </a:ext>
            </a:extLst>
          </p:cNvPr>
          <p:cNvSpPr/>
          <p:nvPr/>
        </p:nvSpPr>
        <p:spPr bwMode="white">
          <a:xfrm>
            <a:off x="6549660" y="4725144"/>
            <a:ext cx="1634571" cy="46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F9DE33-4729-B519-A563-F95E564FDA45}"/>
              </a:ext>
            </a:extLst>
          </p:cNvPr>
          <p:cNvSpPr/>
          <p:nvPr/>
        </p:nvSpPr>
        <p:spPr bwMode="white">
          <a:xfrm>
            <a:off x="4505732" y="5261051"/>
            <a:ext cx="723022" cy="34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EB53663-9285-007E-BB1E-540165F51C6D}"/>
              </a:ext>
            </a:extLst>
          </p:cNvPr>
          <p:cNvSpPr/>
          <p:nvPr/>
        </p:nvSpPr>
        <p:spPr bwMode="white">
          <a:xfrm>
            <a:off x="4498780" y="6060601"/>
            <a:ext cx="729974" cy="33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87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D50FF-C723-1A51-59F4-92070A314E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319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5B0CF4-9A2F-1616-A2DC-25501FB7D887}"/>
              </a:ext>
            </a:extLst>
          </p:cNvPr>
          <p:cNvSpPr/>
          <p:nvPr/>
        </p:nvSpPr>
        <p:spPr bwMode="white">
          <a:xfrm>
            <a:off x="1216277" y="3588503"/>
            <a:ext cx="9776267" cy="63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6917ED-6A74-97FD-DE75-18A14C176183}"/>
              </a:ext>
            </a:extLst>
          </p:cNvPr>
          <p:cNvSpPr/>
          <p:nvPr/>
        </p:nvSpPr>
        <p:spPr bwMode="white">
          <a:xfrm>
            <a:off x="1244840" y="4608529"/>
            <a:ext cx="9387663" cy="69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F5AEB2-2CEF-3810-5E7A-430C542912EE}"/>
              </a:ext>
            </a:extLst>
          </p:cNvPr>
          <p:cNvSpPr/>
          <p:nvPr/>
        </p:nvSpPr>
        <p:spPr bwMode="white">
          <a:xfrm>
            <a:off x="1282926" y="5628555"/>
            <a:ext cx="9776267" cy="63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62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46FE70-FDC3-C496-C922-5C8B95052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2980173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66B993-A767-389B-6ADC-01B676CA684C}"/>
              </a:ext>
            </a:extLst>
          </p:cNvPr>
          <p:cNvSpPr/>
          <p:nvPr/>
        </p:nvSpPr>
        <p:spPr bwMode="white">
          <a:xfrm>
            <a:off x="813914" y="2702274"/>
            <a:ext cx="9890598" cy="72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CE231E-01A0-4160-7EF9-2C1EC90145D0}"/>
              </a:ext>
            </a:extLst>
          </p:cNvPr>
          <p:cNvSpPr/>
          <p:nvPr/>
        </p:nvSpPr>
        <p:spPr bwMode="white">
          <a:xfrm>
            <a:off x="813914" y="3733872"/>
            <a:ext cx="4057950" cy="72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1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90C1D-1884-DF4A-E96F-FC7E2F3356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628800"/>
            <a:ext cx="11340000" cy="3881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C50CE-03A4-7379-D1DC-88A9C58E765F}"/>
              </a:ext>
            </a:extLst>
          </p:cNvPr>
          <p:cNvSpPr/>
          <p:nvPr/>
        </p:nvSpPr>
        <p:spPr bwMode="white">
          <a:xfrm>
            <a:off x="6510013" y="1771868"/>
            <a:ext cx="552241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A871E9-15A5-FB03-C079-273A04CE6E4D}"/>
              </a:ext>
            </a:extLst>
          </p:cNvPr>
          <p:cNvSpPr/>
          <p:nvPr/>
        </p:nvSpPr>
        <p:spPr bwMode="white">
          <a:xfrm>
            <a:off x="6310063" y="2286913"/>
            <a:ext cx="1056876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18DAEE-0EE3-7EC0-F264-7EDD292917AA}"/>
              </a:ext>
            </a:extLst>
          </p:cNvPr>
          <p:cNvSpPr/>
          <p:nvPr/>
        </p:nvSpPr>
        <p:spPr bwMode="white">
          <a:xfrm>
            <a:off x="8814194" y="2286913"/>
            <a:ext cx="828362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E2E5B5-C84F-A2A0-9959-FEA8295A2A5F}"/>
              </a:ext>
            </a:extLst>
          </p:cNvPr>
          <p:cNvSpPr/>
          <p:nvPr/>
        </p:nvSpPr>
        <p:spPr bwMode="white">
          <a:xfrm>
            <a:off x="6862305" y="3832049"/>
            <a:ext cx="771234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5BAF69C-C1ED-D639-F323-0A059067A5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204864"/>
            <a:ext cx="547148" cy="371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23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D727B-6607-5C4C-1B9D-BA37284C5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1002500" cy="58680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F91C0F-9DCD-B75E-E850-8E516A8AEB2F}"/>
              </a:ext>
            </a:extLst>
          </p:cNvPr>
          <p:cNvSpPr/>
          <p:nvPr/>
        </p:nvSpPr>
        <p:spPr bwMode="white">
          <a:xfrm>
            <a:off x="1234511" y="2167408"/>
            <a:ext cx="9325985" cy="61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E0ABE2-A24D-0AAF-DD1C-6040D7B84B1F}"/>
              </a:ext>
            </a:extLst>
          </p:cNvPr>
          <p:cNvSpPr/>
          <p:nvPr/>
        </p:nvSpPr>
        <p:spPr bwMode="white">
          <a:xfrm>
            <a:off x="1234511" y="3156188"/>
            <a:ext cx="9325984" cy="48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FBEB086-5794-1812-CCC1-E805FE5FDCA3}"/>
              </a:ext>
            </a:extLst>
          </p:cNvPr>
          <p:cNvSpPr/>
          <p:nvPr/>
        </p:nvSpPr>
        <p:spPr bwMode="white">
          <a:xfrm>
            <a:off x="1234511" y="4163452"/>
            <a:ext cx="9397993" cy="48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D1C8271-26EB-4340-F99E-4CD00461529A}"/>
              </a:ext>
            </a:extLst>
          </p:cNvPr>
          <p:cNvSpPr/>
          <p:nvPr/>
        </p:nvSpPr>
        <p:spPr bwMode="white">
          <a:xfrm>
            <a:off x="1234511" y="5142992"/>
            <a:ext cx="9470001" cy="48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08E31EE-2826-DCA5-BA41-B8EE045294B0}"/>
              </a:ext>
            </a:extLst>
          </p:cNvPr>
          <p:cNvSpPr/>
          <p:nvPr/>
        </p:nvSpPr>
        <p:spPr bwMode="white">
          <a:xfrm>
            <a:off x="1234511" y="6141014"/>
            <a:ext cx="9397992" cy="56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48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20" grpId="0" animBg="1"/>
      <p:bldP spid="27" grpId="0" animBg="1"/>
      <p:bldP spid="3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8C10F-B68B-BBA9-97F9-A5EBA57CBE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120549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FA3874-495A-D4D4-8D9F-0B7D0A79ACD3}"/>
              </a:ext>
            </a:extLst>
          </p:cNvPr>
          <p:cNvSpPr/>
          <p:nvPr/>
        </p:nvSpPr>
        <p:spPr bwMode="white">
          <a:xfrm>
            <a:off x="1980359" y="3144352"/>
            <a:ext cx="9079181" cy="433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D75957-241E-9059-D501-3676E75D3676}"/>
              </a:ext>
            </a:extLst>
          </p:cNvPr>
          <p:cNvSpPr/>
          <p:nvPr/>
        </p:nvSpPr>
        <p:spPr bwMode="white">
          <a:xfrm>
            <a:off x="1989768" y="4152178"/>
            <a:ext cx="9506832" cy="71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EF9B78-D9F1-0BAF-DF05-D07A15BA6E52}"/>
              </a:ext>
            </a:extLst>
          </p:cNvPr>
          <p:cNvSpPr/>
          <p:nvPr/>
        </p:nvSpPr>
        <p:spPr bwMode="white">
          <a:xfrm>
            <a:off x="2008584" y="5160004"/>
            <a:ext cx="9488015" cy="78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A3DFD17-ABE4-6CBC-5AD3-C37D701DE75F}"/>
              </a:ext>
            </a:extLst>
          </p:cNvPr>
          <p:cNvSpPr/>
          <p:nvPr/>
        </p:nvSpPr>
        <p:spPr bwMode="white">
          <a:xfrm>
            <a:off x="1989768" y="6224346"/>
            <a:ext cx="3314144" cy="51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06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0F84A-EA69-A60D-0FE8-2AC8B1E7DB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628800"/>
            <a:ext cx="11340000" cy="37317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DB990C-26B5-67D5-F71F-A6F8D55EDBC7}"/>
              </a:ext>
            </a:extLst>
          </p:cNvPr>
          <p:cNvSpPr/>
          <p:nvPr/>
        </p:nvSpPr>
        <p:spPr bwMode="white">
          <a:xfrm>
            <a:off x="5746005" y="3814415"/>
            <a:ext cx="809319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758893-930A-DBE6-8497-81BD3D18DA58}"/>
              </a:ext>
            </a:extLst>
          </p:cNvPr>
          <p:cNvSpPr/>
          <p:nvPr/>
        </p:nvSpPr>
        <p:spPr bwMode="white">
          <a:xfrm>
            <a:off x="5098549" y="4597037"/>
            <a:ext cx="552241" cy="23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878B136-A8E3-9504-56FF-273256DA1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45" y="1340768"/>
            <a:ext cx="547148" cy="371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78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2C59D-0F4C-215D-0A37-01CD963471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926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3D68E-638E-4940-5D8F-D3EC4F03E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26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24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AF76A-7537-140F-A3ED-5E4880F4A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84784"/>
            <a:ext cx="11340000" cy="3135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5E2AD0-9B30-AB72-B17A-07384B390AE4}"/>
              </a:ext>
            </a:extLst>
          </p:cNvPr>
          <p:cNvSpPr/>
          <p:nvPr/>
        </p:nvSpPr>
        <p:spPr bwMode="white">
          <a:xfrm>
            <a:off x="10250732" y="1856473"/>
            <a:ext cx="361813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47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5BBE7-34B7-6D77-8211-3933CC463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10573"/>
            <a:ext cx="105737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71C29F-03B5-8BD5-8D73-4A7AD629788E}"/>
              </a:ext>
            </a:extLst>
          </p:cNvPr>
          <p:cNvSpPr/>
          <p:nvPr/>
        </p:nvSpPr>
        <p:spPr bwMode="white">
          <a:xfrm>
            <a:off x="9917732" y="2361991"/>
            <a:ext cx="337366" cy="37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21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2B39B-BF4F-C16D-C397-D7B7ED35F1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0766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2025-01-14T18:21:53Z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