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6" r:id="rId4"/>
    <p:sldId id="355" r:id="rId5"/>
    <p:sldId id="354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7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58C614-018A-8B8E-5C94-A41CC80014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792" y="3055461"/>
            <a:ext cx="9840416" cy="7470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F0BFA-7065-7460-8E19-5B40E3895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36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B7D036-C347-A383-8222-A49173A0B8C7}"/>
              </a:ext>
            </a:extLst>
          </p:cNvPr>
          <p:cNvSpPr/>
          <p:nvPr/>
        </p:nvSpPr>
        <p:spPr bwMode="white">
          <a:xfrm>
            <a:off x="10471738" y="4404401"/>
            <a:ext cx="342770" cy="3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88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66C1E-0841-EC01-4C90-9BBC27113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84784"/>
            <a:ext cx="11340000" cy="361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4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E37B69-9E86-76BE-9675-EF159224D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35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04830E-DD40-05B2-BF7B-5612283824F2}"/>
              </a:ext>
            </a:extLst>
          </p:cNvPr>
          <p:cNvSpPr/>
          <p:nvPr/>
        </p:nvSpPr>
        <p:spPr bwMode="white">
          <a:xfrm>
            <a:off x="10281309" y="4152911"/>
            <a:ext cx="333249" cy="39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23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6D754-954D-B9C6-220F-79F637669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1340000" cy="367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322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818DC-7299-13AF-A004-2A5D30EED5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60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B726C-6A47-1AF0-F37B-4358423FE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40768"/>
            <a:ext cx="11340000" cy="47008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8506D-104E-F7BB-DB57-84F7C1D1311B}"/>
              </a:ext>
            </a:extLst>
          </p:cNvPr>
          <p:cNvSpPr/>
          <p:nvPr/>
        </p:nvSpPr>
        <p:spPr bwMode="white">
          <a:xfrm>
            <a:off x="10079347" y="1655431"/>
            <a:ext cx="418942" cy="38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8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01564-98CE-1FB8-2692-E11BD5420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8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318D74-F442-90FF-04A4-717AB876B444}"/>
              </a:ext>
            </a:extLst>
          </p:cNvPr>
          <p:cNvSpPr/>
          <p:nvPr/>
        </p:nvSpPr>
        <p:spPr bwMode="white">
          <a:xfrm>
            <a:off x="10262267" y="2519994"/>
            <a:ext cx="371334" cy="390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7455E-95CC-BE19-BACE-806B13AF9B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80728"/>
            <a:ext cx="11340000" cy="573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064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02603-D63E-344C-99DF-C451E3DDB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692696"/>
            <a:ext cx="10233279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E2E4EB-7651-485C-BE82-A021958045F1}"/>
              </a:ext>
            </a:extLst>
          </p:cNvPr>
          <p:cNvSpPr/>
          <p:nvPr/>
        </p:nvSpPr>
        <p:spPr bwMode="white">
          <a:xfrm>
            <a:off x="10169685" y="2998596"/>
            <a:ext cx="300726" cy="34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28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C0F17-6196-7DE1-05B6-755FB53F51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368016"/>
            <a:ext cx="11340000" cy="283363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3E906B6-7368-9430-53F0-2FADB819CD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65104"/>
            <a:ext cx="11340000" cy="96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38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A095E-44B8-2EB0-7619-A5DE2D8051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768"/>
            <a:ext cx="11340000" cy="310389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0C8574-E7A8-C957-9DAE-2545E096674E}"/>
              </a:ext>
            </a:extLst>
          </p:cNvPr>
          <p:cNvSpPr/>
          <p:nvPr/>
        </p:nvSpPr>
        <p:spPr bwMode="white">
          <a:xfrm>
            <a:off x="7062423" y="3203105"/>
            <a:ext cx="533198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B11263-B00C-FFD2-0120-3CEB46FA315E}"/>
              </a:ext>
            </a:extLst>
          </p:cNvPr>
          <p:cNvSpPr/>
          <p:nvPr/>
        </p:nvSpPr>
        <p:spPr bwMode="white">
          <a:xfrm>
            <a:off x="8423984" y="3193554"/>
            <a:ext cx="552240" cy="24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BDD972-42DE-8BDB-AFE5-D8A651EC0D11}"/>
              </a:ext>
            </a:extLst>
          </p:cNvPr>
          <p:cNvSpPr/>
          <p:nvPr/>
        </p:nvSpPr>
        <p:spPr bwMode="white">
          <a:xfrm>
            <a:off x="9814110" y="3193554"/>
            <a:ext cx="552240" cy="25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1B42EE3-C5B7-C9E4-BCA8-DB8918315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424" y="2465648"/>
            <a:ext cx="453505" cy="3392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C3DA8-3AD7-C116-7999-BBD831835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2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128749-B6AF-B79D-E294-5A1FC03F62AD}"/>
              </a:ext>
            </a:extLst>
          </p:cNvPr>
          <p:cNvSpPr/>
          <p:nvPr/>
        </p:nvSpPr>
        <p:spPr bwMode="white">
          <a:xfrm>
            <a:off x="10471738" y="3283643"/>
            <a:ext cx="342770" cy="39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4E95962-F2CF-8723-87C1-8B3F9AAF3B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039" y="2924944"/>
            <a:ext cx="6269922" cy="378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8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A2649-8FA8-C321-1DCE-E267F743E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184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7920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880566-62D0-ED04-EEBA-62E6D020A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4312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E2123-3B50-3C30-ED54-07225E673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458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2005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178E26-DDBF-A9B1-D9B6-BCD0B36EF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4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9B4919-68AF-E15B-612E-DC9F9A88981A}"/>
              </a:ext>
            </a:extLst>
          </p:cNvPr>
          <p:cNvSpPr/>
          <p:nvPr/>
        </p:nvSpPr>
        <p:spPr bwMode="white">
          <a:xfrm>
            <a:off x="1169319" y="3522692"/>
            <a:ext cx="8599089" cy="120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224F2-EAB5-15FD-7B06-B485C17A3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391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9470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83BD3A-5964-8BFF-406B-9CD7E31CA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00" y="1296008"/>
            <a:ext cx="11340000" cy="79608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05459B-504D-DE24-6D08-4685699842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916832"/>
            <a:ext cx="11340000" cy="212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322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C9BD9-DAAE-9842-9C94-1E31DBC92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5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FB3F0A-40AF-5361-1E76-E9922F572255}"/>
              </a:ext>
            </a:extLst>
          </p:cNvPr>
          <p:cNvSpPr/>
          <p:nvPr/>
        </p:nvSpPr>
        <p:spPr bwMode="white">
          <a:xfrm>
            <a:off x="1150277" y="4208670"/>
            <a:ext cx="9410219" cy="58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1985C6-BFC7-75BE-C211-E3D704E2E3D9}"/>
              </a:ext>
            </a:extLst>
          </p:cNvPr>
          <p:cNvSpPr/>
          <p:nvPr/>
        </p:nvSpPr>
        <p:spPr bwMode="white">
          <a:xfrm>
            <a:off x="1169318" y="4869160"/>
            <a:ext cx="9679209" cy="76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9A2117-34AC-232F-B1B9-B74C49F60B55}"/>
              </a:ext>
            </a:extLst>
          </p:cNvPr>
          <p:cNvSpPr/>
          <p:nvPr/>
        </p:nvSpPr>
        <p:spPr bwMode="white">
          <a:xfrm>
            <a:off x="1197883" y="5805264"/>
            <a:ext cx="9650643" cy="68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20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D7D42-F32E-F752-7123-959BF84AE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64704"/>
            <a:ext cx="1033743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418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21068-A005-4369-400F-DF066E658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36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1AE4C-EAFE-DB77-BA9C-E38D8D698BEE}"/>
              </a:ext>
            </a:extLst>
          </p:cNvPr>
          <p:cNvSpPr/>
          <p:nvPr/>
        </p:nvSpPr>
        <p:spPr bwMode="white">
          <a:xfrm>
            <a:off x="1150276" y="3466101"/>
            <a:ext cx="9554235" cy="89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85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E81F8-690A-76D7-E496-B7C4523A6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24744"/>
            <a:ext cx="11340000" cy="53342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FC219C-0CDA-20E2-6AF1-387E356F7603}"/>
              </a:ext>
            </a:extLst>
          </p:cNvPr>
          <p:cNvSpPr/>
          <p:nvPr/>
        </p:nvSpPr>
        <p:spPr bwMode="white">
          <a:xfrm>
            <a:off x="7894202" y="2563078"/>
            <a:ext cx="1075919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C949DA-47FC-5CE7-F7DF-ACA35AF56E5F}"/>
              </a:ext>
            </a:extLst>
          </p:cNvPr>
          <p:cNvSpPr/>
          <p:nvPr/>
        </p:nvSpPr>
        <p:spPr bwMode="white">
          <a:xfrm>
            <a:off x="9608056" y="3934736"/>
            <a:ext cx="514156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1B2DAD-6C7D-6680-1534-37B9FD468503}"/>
              </a:ext>
            </a:extLst>
          </p:cNvPr>
          <p:cNvSpPr/>
          <p:nvPr/>
        </p:nvSpPr>
        <p:spPr bwMode="white">
          <a:xfrm>
            <a:off x="4875915" y="5087309"/>
            <a:ext cx="552241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44C394-2ABC-0A9D-F02E-715877C908AD}"/>
              </a:ext>
            </a:extLst>
          </p:cNvPr>
          <p:cNvSpPr/>
          <p:nvPr/>
        </p:nvSpPr>
        <p:spPr bwMode="white">
          <a:xfrm>
            <a:off x="9808006" y="5077783"/>
            <a:ext cx="561763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055EC4-1CA5-A61D-D17C-0D310FBB793A}"/>
              </a:ext>
            </a:extLst>
          </p:cNvPr>
          <p:cNvSpPr/>
          <p:nvPr/>
        </p:nvSpPr>
        <p:spPr bwMode="white">
          <a:xfrm>
            <a:off x="7446696" y="5811239"/>
            <a:ext cx="542720" cy="200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8D8F99-3454-6FE7-6AD7-0E6B5BB9188B}"/>
              </a:ext>
            </a:extLst>
          </p:cNvPr>
          <p:cNvSpPr/>
          <p:nvPr/>
        </p:nvSpPr>
        <p:spPr bwMode="white">
          <a:xfrm>
            <a:off x="3287688" y="1098075"/>
            <a:ext cx="1075919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09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E8272-8F86-58DE-1684-F9943D978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372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B1B81-A80A-9CF1-02C3-AF88A997D060}"/>
              </a:ext>
            </a:extLst>
          </p:cNvPr>
          <p:cNvSpPr/>
          <p:nvPr/>
        </p:nvSpPr>
        <p:spPr bwMode="white">
          <a:xfrm>
            <a:off x="1216277" y="3205522"/>
            <a:ext cx="9632251" cy="58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22773E-BF51-AE8A-FA8A-FF465392E0D7}"/>
              </a:ext>
            </a:extLst>
          </p:cNvPr>
          <p:cNvSpPr/>
          <p:nvPr/>
        </p:nvSpPr>
        <p:spPr bwMode="white">
          <a:xfrm>
            <a:off x="1216276" y="4072352"/>
            <a:ext cx="9416227" cy="58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89B3D9-1555-558D-0888-3C87BBD41680}"/>
              </a:ext>
            </a:extLst>
          </p:cNvPr>
          <p:cNvSpPr/>
          <p:nvPr/>
        </p:nvSpPr>
        <p:spPr bwMode="white">
          <a:xfrm>
            <a:off x="1206755" y="4929657"/>
            <a:ext cx="9632250" cy="65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994C0D-45F5-C6A6-8CA8-17581CBC3E62}"/>
              </a:ext>
            </a:extLst>
          </p:cNvPr>
          <p:cNvSpPr/>
          <p:nvPr/>
        </p:nvSpPr>
        <p:spPr bwMode="white">
          <a:xfrm>
            <a:off x="1254362" y="5815538"/>
            <a:ext cx="4841638" cy="88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65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4BBD0-C57C-95D6-6466-0AB108CD2D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11521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014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AA457-43F4-8311-D2A8-71E081AEDE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82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B69707-CAC7-12EE-9618-70939A345666}"/>
              </a:ext>
            </a:extLst>
          </p:cNvPr>
          <p:cNvSpPr/>
          <p:nvPr/>
        </p:nvSpPr>
        <p:spPr bwMode="white">
          <a:xfrm>
            <a:off x="10433652" y="3647413"/>
            <a:ext cx="437984" cy="39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88EA1D-D7D8-86D2-9EFE-A61AF2C44D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463113"/>
            <a:ext cx="6528088" cy="302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25FAD-5402-7096-0324-5C51A1292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484784"/>
            <a:ext cx="11340000" cy="361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450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B6B412-AF1E-23A8-1B50-7621140DC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8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B6C03-0B62-A54C-27BA-BDCAB3E7E538}"/>
              </a:ext>
            </a:extLst>
          </p:cNvPr>
          <p:cNvSpPr/>
          <p:nvPr/>
        </p:nvSpPr>
        <p:spPr bwMode="white">
          <a:xfrm>
            <a:off x="10452695" y="3480836"/>
            <a:ext cx="380856" cy="39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D7D78-1191-5FC5-840C-091F5030B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11340000" cy="575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7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70174-34A9-FEB3-E36B-F8A69894F8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80728"/>
            <a:ext cx="11340000" cy="56393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90021A-A2FE-4384-4FD9-9A8DDD264960}"/>
              </a:ext>
            </a:extLst>
          </p:cNvPr>
          <p:cNvSpPr/>
          <p:nvPr/>
        </p:nvSpPr>
        <p:spPr bwMode="white">
          <a:xfrm>
            <a:off x="10490130" y="4143354"/>
            <a:ext cx="437984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11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2025-01-14T18:19:05Z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