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53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8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FE469C-F58D-B58B-AEDA-3E2B983A8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96" y="2958010"/>
            <a:ext cx="9768408" cy="941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06AE1F-77C5-3C52-A36F-D9BA51D0B7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6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119DE-8ED9-CD78-51AB-03740691FA30}"/>
              </a:ext>
            </a:extLst>
          </p:cNvPr>
          <p:cNvSpPr/>
          <p:nvPr/>
        </p:nvSpPr>
        <p:spPr bwMode="white">
          <a:xfrm>
            <a:off x="10357481" y="2511332"/>
            <a:ext cx="371335" cy="39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4B133E-41CF-0DBE-39F9-A4E4A6B36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996952"/>
            <a:ext cx="11340000" cy="354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70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ADCC0-51E7-8F2A-DD2F-F7A5E1E2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628800"/>
            <a:ext cx="11340000" cy="18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59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8465A-63A8-B031-1C99-3E9F1FB4BA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6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409ED0-708A-2FCC-2203-FE9FDB5B68B5}"/>
              </a:ext>
            </a:extLst>
          </p:cNvPr>
          <p:cNvSpPr/>
          <p:nvPr/>
        </p:nvSpPr>
        <p:spPr bwMode="white">
          <a:xfrm>
            <a:off x="10376523" y="3493874"/>
            <a:ext cx="342770" cy="39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56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C85002-3FA8-C20B-891F-DF06DA1CF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599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5A61D-DF67-AFB3-8994-31950E602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65" y="1340768"/>
            <a:ext cx="11340000" cy="4711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62875-EFA1-192F-BFB4-B87697197444}"/>
              </a:ext>
            </a:extLst>
          </p:cNvPr>
          <p:cNvSpPr/>
          <p:nvPr/>
        </p:nvSpPr>
        <p:spPr bwMode="white">
          <a:xfrm>
            <a:off x="10233211" y="1741366"/>
            <a:ext cx="342770" cy="38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9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422C2-D20C-F821-9883-7F2140329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9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4A5BE-0B3D-251E-40F6-F7F3D0D3B368}"/>
              </a:ext>
            </a:extLst>
          </p:cNvPr>
          <p:cNvSpPr/>
          <p:nvPr/>
        </p:nvSpPr>
        <p:spPr bwMode="white">
          <a:xfrm>
            <a:off x="10281309" y="2482483"/>
            <a:ext cx="342770" cy="390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22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23DEA-C00A-91A4-5F0E-5137EFCDD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623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660C83-B099-0D85-6ABA-8BB06012242D}"/>
              </a:ext>
            </a:extLst>
          </p:cNvPr>
          <p:cNvSpPr/>
          <p:nvPr/>
        </p:nvSpPr>
        <p:spPr bwMode="white">
          <a:xfrm>
            <a:off x="10300352" y="3720546"/>
            <a:ext cx="333249" cy="3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6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77B67-8BC2-59D2-1CB6-5672064E5A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64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954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335E81-B7AE-FF70-CCF5-8E93A8AC7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12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1A61E-14A8-CA7B-F86C-2A6213EF8A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4" y="1340768"/>
            <a:ext cx="11340000" cy="4537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764D6B-5A3E-74E6-1D3C-AF2C2A3323A4}"/>
              </a:ext>
            </a:extLst>
          </p:cNvPr>
          <p:cNvSpPr/>
          <p:nvPr/>
        </p:nvSpPr>
        <p:spPr bwMode="white">
          <a:xfrm>
            <a:off x="10167157" y="1579060"/>
            <a:ext cx="361813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3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FF25F-D923-59E0-46BD-F32152FC5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38263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F81463-B01D-EE4B-84A7-70293BA933C7}"/>
              </a:ext>
            </a:extLst>
          </p:cNvPr>
          <p:cNvSpPr/>
          <p:nvPr/>
        </p:nvSpPr>
        <p:spPr bwMode="white">
          <a:xfrm>
            <a:off x="8585848" y="2198336"/>
            <a:ext cx="1342518" cy="2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AED1C1-B2AB-8236-F100-07261E22A9C3}"/>
              </a:ext>
            </a:extLst>
          </p:cNvPr>
          <p:cNvSpPr/>
          <p:nvPr/>
        </p:nvSpPr>
        <p:spPr bwMode="white">
          <a:xfrm>
            <a:off x="9871239" y="3313175"/>
            <a:ext cx="514156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F17032E-3D5E-1973-7CC3-5244E29C5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92" y="3689784"/>
            <a:ext cx="1174280" cy="1228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D7020-772B-4193-781E-853AA92378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3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0B91A-490A-E33C-8738-EC4187AAC856}"/>
              </a:ext>
            </a:extLst>
          </p:cNvPr>
          <p:cNvSpPr/>
          <p:nvPr/>
        </p:nvSpPr>
        <p:spPr bwMode="white">
          <a:xfrm>
            <a:off x="10262267" y="2500972"/>
            <a:ext cx="333248" cy="39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3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21C2B-16A6-8DDC-A9A7-CBEA5715B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766" y="1583616"/>
            <a:ext cx="11340000" cy="17635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6F1FCB-E79E-BE9C-7109-FFC125B6A9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212976"/>
            <a:ext cx="11340000" cy="203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88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868F2-6342-3FD5-FD04-2F23B82B1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984"/>
            <a:ext cx="11340000" cy="20948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44017-DC4A-046B-C286-231470276117}"/>
              </a:ext>
            </a:extLst>
          </p:cNvPr>
          <p:cNvSpPr/>
          <p:nvPr/>
        </p:nvSpPr>
        <p:spPr bwMode="white">
          <a:xfrm>
            <a:off x="10300352" y="2422621"/>
            <a:ext cx="428463" cy="39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6DE37AD-1325-DCFE-8D8B-BEC300522F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2924944"/>
            <a:ext cx="7374396" cy="343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2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E8613-E538-C0CD-B10F-7BC6A1634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394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1190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51031-3DC3-7FD3-3348-24E74F139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147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1C210-300E-2692-2DBC-694FCFE08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06" y="1484784"/>
            <a:ext cx="11340000" cy="464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834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B6E8A-896C-597C-7408-8286BBE1A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00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81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DC1BF-8D39-3145-238B-927A1A21A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67709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529CB9-9798-5027-9D14-D227B461E64A}"/>
              </a:ext>
            </a:extLst>
          </p:cNvPr>
          <p:cNvSpPr/>
          <p:nvPr/>
        </p:nvSpPr>
        <p:spPr bwMode="white">
          <a:xfrm>
            <a:off x="729322" y="2522010"/>
            <a:ext cx="9543142" cy="57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5FEBC2-297B-67FA-EE5D-36B545537265}"/>
              </a:ext>
            </a:extLst>
          </p:cNvPr>
          <p:cNvSpPr/>
          <p:nvPr/>
        </p:nvSpPr>
        <p:spPr bwMode="white">
          <a:xfrm>
            <a:off x="729322" y="3484150"/>
            <a:ext cx="9759166" cy="664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563939-7225-AC2B-8B81-D32ED4557704}"/>
              </a:ext>
            </a:extLst>
          </p:cNvPr>
          <p:cNvSpPr/>
          <p:nvPr/>
        </p:nvSpPr>
        <p:spPr bwMode="white">
          <a:xfrm>
            <a:off x="729322" y="4474870"/>
            <a:ext cx="723627" cy="37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18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45674-8331-1972-69C0-CEE3DCE5E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4" y="1008146"/>
            <a:ext cx="11340000" cy="289977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16ACD6-4AD5-889D-27C1-C56C49556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005064"/>
            <a:ext cx="11340000" cy="263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5189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2620C-B439-3411-BA62-59E781CAE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5143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D2672-F24F-8BF5-7904-C924D4F0C777}"/>
              </a:ext>
            </a:extLst>
          </p:cNvPr>
          <p:cNvSpPr/>
          <p:nvPr/>
        </p:nvSpPr>
        <p:spPr bwMode="white">
          <a:xfrm>
            <a:off x="1216276" y="4005065"/>
            <a:ext cx="977626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74D887-FAD3-6CDB-FDAE-DAF8AD5E6F72}"/>
              </a:ext>
            </a:extLst>
          </p:cNvPr>
          <p:cNvSpPr/>
          <p:nvPr/>
        </p:nvSpPr>
        <p:spPr bwMode="white">
          <a:xfrm>
            <a:off x="1197234" y="5047475"/>
            <a:ext cx="9579286" cy="5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69D0A0-F1BC-7C7D-C0F6-14C550F40D00}"/>
              </a:ext>
            </a:extLst>
          </p:cNvPr>
          <p:cNvSpPr/>
          <p:nvPr/>
        </p:nvSpPr>
        <p:spPr bwMode="white">
          <a:xfrm>
            <a:off x="1235319" y="5980827"/>
            <a:ext cx="2052369" cy="54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84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66523-0108-98CE-B514-1DBAB3EAA9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556792"/>
            <a:ext cx="11340000" cy="39145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818FE-D8C3-26A9-13E5-41C76B990F85}"/>
              </a:ext>
            </a:extLst>
          </p:cNvPr>
          <p:cNvSpPr/>
          <p:nvPr/>
        </p:nvSpPr>
        <p:spPr bwMode="white">
          <a:xfrm>
            <a:off x="8063776" y="1566316"/>
            <a:ext cx="533198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ED266F-132B-6EFC-D6D6-3578F5536A73}"/>
              </a:ext>
            </a:extLst>
          </p:cNvPr>
          <p:cNvSpPr/>
          <p:nvPr/>
        </p:nvSpPr>
        <p:spPr bwMode="white">
          <a:xfrm>
            <a:off x="6864079" y="2204459"/>
            <a:ext cx="295163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3D1C26-8918-C9EC-7ABB-EE4C5533A996}"/>
              </a:ext>
            </a:extLst>
          </p:cNvPr>
          <p:cNvSpPr/>
          <p:nvPr/>
        </p:nvSpPr>
        <p:spPr bwMode="white">
          <a:xfrm>
            <a:off x="5521560" y="2852126"/>
            <a:ext cx="1066397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909050-0E1A-15C4-9950-75081A1A8811}"/>
              </a:ext>
            </a:extLst>
          </p:cNvPr>
          <p:cNvSpPr/>
          <p:nvPr/>
        </p:nvSpPr>
        <p:spPr bwMode="white">
          <a:xfrm>
            <a:off x="8454154" y="3204534"/>
            <a:ext cx="552241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C8EA7F-C089-0754-8AE5-C86A6ABC1D44}"/>
              </a:ext>
            </a:extLst>
          </p:cNvPr>
          <p:cNvSpPr/>
          <p:nvPr/>
        </p:nvSpPr>
        <p:spPr bwMode="white">
          <a:xfrm>
            <a:off x="5169268" y="4614162"/>
            <a:ext cx="552241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7CE0C4-828E-E7D0-F999-754DFE75B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484784"/>
            <a:ext cx="963853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70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0FD0F-CEDF-9295-7A0B-E5FD37F34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6752"/>
            <a:ext cx="11340000" cy="479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84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24162-ED21-F1D2-6B85-4281AB62B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393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2842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06A0D-E366-58EA-82B3-9B8EFE88D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442243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9235A4-12C1-3D61-6616-64D63B2EA70F}"/>
              </a:ext>
            </a:extLst>
          </p:cNvPr>
          <p:cNvSpPr/>
          <p:nvPr/>
        </p:nvSpPr>
        <p:spPr bwMode="white">
          <a:xfrm>
            <a:off x="1055440" y="2349950"/>
            <a:ext cx="9615150" cy="55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10A683-4D78-5E34-6F9E-55702787A742}"/>
              </a:ext>
            </a:extLst>
          </p:cNvPr>
          <p:cNvSpPr/>
          <p:nvPr/>
        </p:nvSpPr>
        <p:spPr bwMode="white">
          <a:xfrm>
            <a:off x="839416" y="3297237"/>
            <a:ext cx="10119206" cy="59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9F08ACA-2088-BF0A-0F2E-BB72228CD21A}"/>
              </a:ext>
            </a:extLst>
          </p:cNvPr>
          <p:cNvSpPr/>
          <p:nvPr/>
        </p:nvSpPr>
        <p:spPr bwMode="white">
          <a:xfrm>
            <a:off x="985918" y="4153440"/>
            <a:ext cx="9399126" cy="54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D5C4209-E44F-946D-D8D6-CACD7802A3F2}"/>
              </a:ext>
            </a:extLst>
          </p:cNvPr>
          <p:cNvSpPr/>
          <p:nvPr/>
        </p:nvSpPr>
        <p:spPr bwMode="white">
          <a:xfrm>
            <a:off x="985918" y="5009411"/>
            <a:ext cx="8391014" cy="753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0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8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50899-8F81-5674-A0BA-2AE26AD38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06910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15742A-3ED0-774A-5ACF-C0488D009153}"/>
              </a:ext>
            </a:extLst>
          </p:cNvPr>
          <p:cNvSpPr/>
          <p:nvPr/>
        </p:nvSpPr>
        <p:spPr bwMode="white">
          <a:xfrm>
            <a:off x="1224430" y="3029821"/>
            <a:ext cx="9192050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87D96F-AF8D-8889-ECBA-B336A866289D}"/>
              </a:ext>
            </a:extLst>
          </p:cNvPr>
          <p:cNvSpPr/>
          <p:nvPr/>
        </p:nvSpPr>
        <p:spPr bwMode="white">
          <a:xfrm>
            <a:off x="1215454" y="3865540"/>
            <a:ext cx="9129018" cy="64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D7AEB4-299F-E7AB-044D-91A015455AEC}"/>
              </a:ext>
            </a:extLst>
          </p:cNvPr>
          <p:cNvSpPr/>
          <p:nvPr/>
        </p:nvSpPr>
        <p:spPr bwMode="white">
          <a:xfrm>
            <a:off x="1206477" y="4701258"/>
            <a:ext cx="9210003" cy="575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D2AB50-D64C-203D-8A4C-CC7A4579A673}"/>
              </a:ext>
            </a:extLst>
          </p:cNvPr>
          <p:cNvSpPr/>
          <p:nvPr/>
        </p:nvSpPr>
        <p:spPr bwMode="white">
          <a:xfrm>
            <a:off x="1260336" y="5536976"/>
            <a:ext cx="8940120" cy="41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4D4EBFE-4026-0FFE-A562-7B59FECF1F02}"/>
              </a:ext>
            </a:extLst>
          </p:cNvPr>
          <p:cNvSpPr/>
          <p:nvPr/>
        </p:nvSpPr>
        <p:spPr bwMode="white">
          <a:xfrm>
            <a:off x="1197500" y="6417626"/>
            <a:ext cx="1658140" cy="41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3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6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7ECEA-1684-D788-5AED-0A745AC11F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743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7C5D5-895A-A4A8-98B8-51F1DED96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34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895DB-049D-FCB6-1F0C-D6E00B9EC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0441160" cy="543630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EAE161-B5DA-821B-2180-20C77FC39967}"/>
              </a:ext>
            </a:extLst>
          </p:cNvPr>
          <p:cNvSpPr/>
          <p:nvPr/>
        </p:nvSpPr>
        <p:spPr bwMode="white">
          <a:xfrm>
            <a:off x="9552384" y="4365104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4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78184-25FA-9D16-CC81-878AB1064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C5E88-EC91-903A-5801-73C6DD552E94}"/>
              </a:ext>
            </a:extLst>
          </p:cNvPr>
          <p:cNvSpPr/>
          <p:nvPr/>
        </p:nvSpPr>
        <p:spPr bwMode="white">
          <a:xfrm>
            <a:off x="10357481" y="4427275"/>
            <a:ext cx="371335" cy="3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42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078B6-CC0D-2F28-459E-BCD4CEBB0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64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28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0887F-3383-FED3-9692-948E661D5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5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80390-B4AE-B519-9747-0A320EEABA3A}"/>
              </a:ext>
            </a:extLst>
          </p:cNvPr>
          <p:cNvSpPr/>
          <p:nvPr/>
        </p:nvSpPr>
        <p:spPr bwMode="white">
          <a:xfrm>
            <a:off x="10386045" y="3484595"/>
            <a:ext cx="333249" cy="391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87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