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2"/>
    <p:sldId id="324" r:id="rId3"/>
    <p:sldId id="361" r:id="rId4"/>
    <p:sldId id="360" r:id="rId5"/>
    <p:sldId id="359" r:id="rId6"/>
    <p:sldId id="362" r:id="rId7"/>
    <p:sldId id="363" r:id="rId8"/>
    <p:sldId id="358" r:id="rId9"/>
    <p:sldId id="357" r:id="rId10"/>
    <p:sldId id="355" r:id="rId11"/>
    <p:sldId id="354" r:id="rId12"/>
    <p:sldId id="352" r:id="rId13"/>
    <p:sldId id="350" r:id="rId14"/>
    <p:sldId id="349" r:id="rId15"/>
    <p:sldId id="348" r:id="rId16"/>
    <p:sldId id="347" r:id="rId17"/>
    <p:sldId id="346" r:id="rId18"/>
    <p:sldId id="345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804DD8-B991-89C9-CCF0-5335B3B99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416" y="2485893"/>
            <a:ext cx="6573167" cy="18862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1A92B5-5666-9E36-9550-2A9F5177C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5900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7277E-B47D-2A8E-FAD0-EB6E9780FD30}"/>
              </a:ext>
            </a:extLst>
          </p:cNvPr>
          <p:cNvSpPr/>
          <p:nvPr/>
        </p:nvSpPr>
        <p:spPr bwMode="white">
          <a:xfrm>
            <a:off x="10442523" y="4248322"/>
            <a:ext cx="342770" cy="39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006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9F569-59D4-1717-272D-70FC080EF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195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67A284B-88DC-DA54-B625-D4135778F8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27" y="4077072"/>
            <a:ext cx="11340000" cy="1756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D998D6-CB39-E9BF-EE44-6E99BE004F2C}"/>
              </a:ext>
            </a:extLst>
          </p:cNvPr>
          <p:cNvSpPr/>
          <p:nvPr/>
        </p:nvSpPr>
        <p:spPr bwMode="white">
          <a:xfrm>
            <a:off x="10405758" y="4258418"/>
            <a:ext cx="380856" cy="39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46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13B6D-A9CD-8ACF-4083-6785FD56C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340000" cy="29437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1180D1-0E34-BE1B-F327-BDCE1D74C59D}"/>
              </a:ext>
            </a:extLst>
          </p:cNvPr>
          <p:cNvSpPr/>
          <p:nvPr/>
        </p:nvSpPr>
        <p:spPr bwMode="white">
          <a:xfrm>
            <a:off x="10519106" y="3272431"/>
            <a:ext cx="361813" cy="4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814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FD366-AD26-AF31-6000-1C9CC34B03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12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2F89C81-10E4-7CD9-BFA4-74E8696C55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79"/>
          <a:stretch/>
        </p:blipFill>
        <p:spPr>
          <a:xfrm>
            <a:off x="6960096" y="1268760"/>
            <a:ext cx="5040560" cy="3509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7698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05087-E334-7AF1-6546-8D363D8D7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0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4866BA-8E75-C4A5-2391-102189D5EACD}"/>
              </a:ext>
            </a:extLst>
          </p:cNvPr>
          <p:cNvSpPr/>
          <p:nvPr/>
        </p:nvSpPr>
        <p:spPr bwMode="white">
          <a:xfrm>
            <a:off x="10490780" y="2568751"/>
            <a:ext cx="342770" cy="3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CF2A2-04D4-3DB5-D254-6346F403C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268760"/>
            <a:ext cx="11340000" cy="376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94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AAC63-7B15-6D03-2A51-2C379A374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17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DE530-2FDE-69E0-22C3-E2A4FB329AD0}"/>
              </a:ext>
            </a:extLst>
          </p:cNvPr>
          <p:cNvSpPr/>
          <p:nvPr/>
        </p:nvSpPr>
        <p:spPr bwMode="white">
          <a:xfrm>
            <a:off x="10471738" y="3483178"/>
            <a:ext cx="380856" cy="40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52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44497-A9DE-1513-2A27-0F011475C0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620688"/>
            <a:ext cx="985591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96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7B40A-0805-217D-C9A9-59A46C687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8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140F50-6C1D-7D82-F8C5-0C1C3756FD48}"/>
              </a:ext>
            </a:extLst>
          </p:cNvPr>
          <p:cNvSpPr/>
          <p:nvPr/>
        </p:nvSpPr>
        <p:spPr bwMode="white">
          <a:xfrm>
            <a:off x="10443173" y="4429167"/>
            <a:ext cx="428463" cy="39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02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45ACA-9906-1066-071A-21339B13B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08" y="1512032"/>
            <a:ext cx="11340000" cy="369363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7519F14-A0B0-B77B-51E3-17F3353579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7104112" y="1700808"/>
            <a:ext cx="4306455" cy="299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48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D737E-DF3C-B38E-0B78-8B9D81509F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338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E59A8-74EA-085A-8073-507816682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4337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4E9A4-BA6A-231F-6C8C-62A7700511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764704"/>
            <a:ext cx="1002531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996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E663F-C045-1275-FBFF-2E28D16720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57885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2596B7-F531-CE03-41F6-3D63149B40BD}"/>
              </a:ext>
            </a:extLst>
          </p:cNvPr>
          <p:cNvSpPr/>
          <p:nvPr/>
        </p:nvSpPr>
        <p:spPr bwMode="white">
          <a:xfrm>
            <a:off x="1945571" y="4489994"/>
            <a:ext cx="9118981" cy="5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3CDBDB-E784-1342-EB04-1EDFD31B8074}"/>
              </a:ext>
            </a:extLst>
          </p:cNvPr>
          <p:cNvSpPr/>
          <p:nvPr/>
        </p:nvSpPr>
        <p:spPr bwMode="white">
          <a:xfrm>
            <a:off x="1951702" y="5263504"/>
            <a:ext cx="9040842" cy="5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767716D-52AE-C4F6-EBAE-3F258BFB21AD}"/>
              </a:ext>
            </a:extLst>
          </p:cNvPr>
          <p:cNvSpPr/>
          <p:nvPr/>
        </p:nvSpPr>
        <p:spPr bwMode="white">
          <a:xfrm>
            <a:off x="1936689" y="6108140"/>
            <a:ext cx="4879391" cy="5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26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C7441-A1EB-4496-3F85-E9F7E2BD5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24658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5030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F49CC-F17C-3323-1EB9-D8A19B48F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6496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382040-4974-D281-ED42-1C7340EB4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5000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501CA-B67E-40C4-A747-88253EAACAD4}"/>
              </a:ext>
            </a:extLst>
          </p:cNvPr>
          <p:cNvSpPr/>
          <p:nvPr/>
        </p:nvSpPr>
        <p:spPr bwMode="white">
          <a:xfrm>
            <a:off x="657314" y="3335829"/>
            <a:ext cx="9975190" cy="66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DFA210-836E-8885-D836-8828ED94C34C}"/>
              </a:ext>
            </a:extLst>
          </p:cNvPr>
          <p:cNvSpPr/>
          <p:nvPr/>
        </p:nvSpPr>
        <p:spPr bwMode="white">
          <a:xfrm>
            <a:off x="657314" y="4221714"/>
            <a:ext cx="10335230" cy="79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13DC48-F642-A4B8-0A06-053D42AE60A9}"/>
              </a:ext>
            </a:extLst>
          </p:cNvPr>
          <p:cNvSpPr/>
          <p:nvPr/>
        </p:nvSpPr>
        <p:spPr bwMode="white">
          <a:xfrm>
            <a:off x="657314" y="5088550"/>
            <a:ext cx="9687158" cy="86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27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B7281-DF9E-1E88-AC3C-FB8C8A498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24930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780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702F7-1C00-6F2A-3D26-385CF888E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555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632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4BF06-39D0-9C34-0B1B-2E4F38358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1473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9F165E-6955-AFA8-0CF2-9193E497B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80026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B263BE-FA98-2772-B08F-E539800CFE66}"/>
              </a:ext>
            </a:extLst>
          </p:cNvPr>
          <p:cNvSpPr/>
          <p:nvPr/>
        </p:nvSpPr>
        <p:spPr bwMode="white">
          <a:xfrm>
            <a:off x="657314" y="2369396"/>
            <a:ext cx="9759166" cy="55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C3B544-BD64-86DA-3FDB-98260A19E7A6}"/>
              </a:ext>
            </a:extLst>
          </p:cNvPr>
          <p:cNvSpPr/>
          <p:nvPr/>
        </p:nvSpPr>
        <p:spPr bwMode="white">
          <a:xfrm>
            <a:off x="657314" y="3169440"/>
            <a:ext cx="10335230" cy="6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3316272-4D96-A16B-088F-359C2E8719C5}"/>
              </a:ext>
            </a:extLst>
          </p:cNvPr>
          <p:cNvSpPr/>
          <p:nvPr/>
        </p:nvSpPr>
        <p:spPr bwMode="white">
          <a:xfrm>
            <a:off x="657314" y="3950436"/>
            <a:ext cx="9975190" cy="6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9BE08EB-F48B-D099-B8D4-EEE5922C146C}"/>
              </a:ext>
            </a:extLst>
          </p:cNvPr>
          <p:cNvSpPr/>
          <p:nvPr/>
        </p:nvSpPr>
        <p:spPr bwMode="white">
          <a:xfrm>
            <a:off x="657314" y="4779053"/>
            <a:ext cx="2342342" cy="6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5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9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DCE17-A891-08DC-F8E6-8BDDB9E1B0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94570"/>
            <a:ext cx="11340000" cy="563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3989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0C407-C176-425D-7408-9AA4EA0AE9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722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8238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B0832-2A0E-68F1-C4CB-97CC018A39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124744"/>
            <a:ext cx="11340000" cy="404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5021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7428E-2290-9017-150D-713CBEF52B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61" y="990000"/>
            <a:ext cx="1124927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6986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5F46B-B448-8DF3-A039-83371F8DCA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7037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3681A-B72D-7CDA-50DE-297438A90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631" y="1124744"/>
            <a:ext cx="11340000" cy="5319931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1D9FBA-64B8-DBA5-D862-A1617CF4E389}"/>
              </a:ext>
            </a:extLst>
          </p:cNvPr>
          <p:cNvSpPr/>
          <p:nvPr/>
        </p:nvSpPr>
        <p:spPr bwMode="white">
          <a:xfrm>
            <a:off x="842544" y="2325246"/>
            <a:ext cx="9789959" cy="599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4E76443-A3F1-76B7-7654-0A9739B3FB87}"/>
              </a:ext>
            </a:extLst>
          </p:cNvPr>
          <p:cNvSpPr/>
          <p:nvPr/>
        </p:nvSpPr>
        <p:spPr bwMode="white">
          <a:xfrm>
            <a:off x="830990" y="3168059"/>
            <a:ext cx="9873522" cy="54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FC8BF1B-FB27-51DB-AF4D-8420EFE300A4}"/>
              </a:ext>
            </a:extLst>
          </p:cNvPr>
          <p:cNvSpPr/>
          <p:nvPr/>
        </p:nvSpPr>
        <p:spPr bwMode="white">
          <a:xfrm>
            <a:off x="842545" y="4061193"/>
            <a:ext cx="9578539" cy="4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7647862-B02C-E058-A398-B12CE4CDDDAB}"/>
              </a:ext>
            </a:extLst>
          </p:cNvPr>
          <p:cNvSpPr/>
          <p:nvPr/>
        </p:nvSpPr>
        <p:spPr bwMode="white">
          <a:xfrm>
            <a:off x="842545" y="4843914"/>
            <a:ext cx="9873522" cy="643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F28FBED-7E7A-0B20-0C88-22BEB7130EF2}"/>
              </a:ext>
            </a:extLst>
          </p:cNvPr>
          <p:cNvSpPr/>
          <p:nvPr/>
        </p:nvSpPr>
        <p:spPr bwMode="white">
          <a:xfrm>
            <a:off x="842545" y="5796368"/>
            <a:ext cx="10149999" cy="58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34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30" grpId="0" animBg="1"/>
      <p:bldP spid="31" grpId="0" animBg="1"/>
      <p:bldP spid="3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2DA887-D098-8880-3218-E00B65F16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34" y="1015880"/>
            <a:ext cx="10893931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6B342C-01A3-AA97-8416-9966EBD83F58}"/>
              </a:ext>
            </a:extLst>
          </p:cNvPr>
          <p:cNvSpPr/>
          <p:nvPr/>
        </p:nvSpPr>
        <p:spPr bwMode="white">
          <a:xfrm>
            <a:off x="612446" y="2068641"/>
            <a:ext cx="9516002" cy="43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13F5A2-DB17-08CE-9E67-15CA323EC721}"/>
              </a:ext>
            </a:extLst>
          </p:cNvPr>
          <p:cNvSpPr/>
          <p:nvPr/>
        </p:nvSpPr>
        <p:spPr bwMode="white">
          <a:xfrm>
            <a:off x="612446" y="2892540"/>
            <a:ext cx="9443994" cy="53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CB80AA1-7B2C-0044-6CC2-08A2744FD41A}"/>
              </a:ext>
            </a:extLst>
          </p:cNvPr>
          <p:cNvSpPr/>
          <p:nvPr/>
        </p:nvSpPr>
        <p:spPr bwMode="white">
          <a:xfrm>
            <a:off x="612446" y="3734750"/>
            <a:ext cx="9299978" cy="53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5040C49-0F14-47F3-8428-66E0F7B49432}"/>
              </a:ext>
            </a:extLst>
          </p:cNvPr>
          <p:cNvSpPr/>
          <p:nvPr/>
        </p:nvSpPr>
        <p:spPr bwMode="white">
          <a:xfrm>
            <a:off x="612446" y="4567804"/>
            <a:ext cx="9443994" cy="51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9647E81-ED55-18DD-BEA5-9FED667D91AA}"/>
              </a:ext>
            </a:extLst>
          </p:cNvPr>
          <p:cNvSpPr/>
          <p:nvPr/>
        </p:nvSpPr>
        <p:spPr bwMode="white">
          <a:xfrm>
            <a:off x="612446" y="5400859"/>
            <a:ext cx="9732026" cy="53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25D6822-3CCA-389A-5A54-34D9C8AC94AF}"/>
              </a:ext>
            </a:extLst>
          </p:cNvPr>
          <p:cNvSpPr/>
          <p:nvPr/>
        </p:nvSpPr>
        <p:spPr bwMode="white">
          <a:xfrm>
            <a:off x="612446" y="6243068"/>
            <a:ext cx="9732026" cy="53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87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7" grpId="0" animBg="1"/>
      <p:bldP spid="22" grpId="0" animBg="1"/>
      <p:bldP spid="25" grpId="0" animBg="1"/>
      <p:bldP spid="2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0BC66-68FF-3968-724C-31460C3DA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08720"/>
            <a:ext cx="11207498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A27A47-93CD-8363-24C8-8E9AC5522343}"/>
              </a:ext>
            </a:extLst>
          </p:cNvPr>
          <p:cNvSpPr/>
          <p:nvPr/>
        </p:nvSpPr>
        <p:spPr bwMode="white">
          <a:xfrm>
            <a:off x="1305831" y="1963640"/>
            <a:ext cx="9758721" cy="5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D697D5-D858-10EE-12C4-2DC1C3E29B69}"/>
              </a:ext>
            </a:extLst>
          </p:cNvPr>
          <p:cNvSpPr/>
          <p:nvPr/>
        </p:nvSpPr>
        <p:spPr bwMode="white">
          <a:xfrm>
            <a:off x="1305830" y="2820764"/>
            <a:ext cx="9614705" cy="52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9DA98C0-E40F-CAA6-5EA6-56B1E275BD3B}"/>
              </a:ext>
            </a:extLst>
          </p:cNvPr>
          <p:cNvSpPr/>
          <p:nvPr/>
        </p:nvSpPr>
        <p:spPr bwMode="white">
          <a:xfrm>
            <a:off x="1305830" y="3687307"/>
            <a:ext cx="9686713" cy="60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51EA557-2247-C4CE-8099-DB3630D9C57C}"/>
              </a:ext>
            </a:extLst>
          </p:cNvPr>
          <p:cNvSpPr/>
          <p:nvPr/>
        </p:nvSpPr>
        <p:spPr bwMode="white">
          <a:xfrm>
            <a:off x="1305830" y="4553850"/>
            <a:ext cx="9830729" cy="60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D7200A1-795E-B0E6-A0EC-2103819399F1}"/>
              </a:ext>
            </a:extLst>
          </p:cNvPr>
          <p:cNvSpPr/>
          <p:nvPr/>
        </p:nvSpPr>
        <p:spPr bwMode="white">
          <a:xfrm>
            <a:off x="1305830" y="6268096"/>
            <a:ext cx="3422017" cy="50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B61ACC6-FD9A-143D-258F-C6FE1073B0FD}"/>
              </a:ext>
            </a:extLst>
          </p:cNvPr>
          <p:cNvSpPr/>
          <p:nvPr/>
        </p:nvSpPr>
        <p:spPr bwMode="white">
          <a:xfrm>
            <a:off x="1233823" y="5343491"/>
            <a:ext cx="9830729" cy="60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18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9" grpId="0" animBg="1"/>
      <p:bldP spid="23" grpId="0" animBg="1"/>
      <p:bldP spid="35" grpId="0" animBg="1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330D8-90E2-A4FD-86ED-1CB25C923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99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F2B73-CF99-8C43-152D-8A9044978123}"/>
              </a:ext>
            </a:extLst>
          </p:cNvPr>
          <p:cNvSpPr/>
          <p:nvPr/>
        </p:nvSpPr>
        <p:spPr bwMode="white">
          <a:xfrm>
            <a:off x="1159798" y="3311014"/>
            <a:ext cx="9904754" cy="622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8B4741-ED5B-6B29-F8C9-8A2498D43261}"/>
              </a:ext>
            </a:extLst>
          </p:cNvPr>
          <p:cNvSpPr/>
          <p:nvPr/>
        </p:nvSpPr>
        <p:spPr bwMode="white">
          <a:xfrm>
            <a:off x="1159798" y="4225870"/>
            <a:ext cx="685541" cy="37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47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18236-069D-7250-72E3-26711FC2A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37471"/>
            <a:ext cx="11340000" cy="398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17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3B0ADB5-D310-86F2-2C26-2402582F5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640616" cy="190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30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8ADBDE-EA90-5F40-7011-3E6A1FDB33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59CB56-2A28-4843-7A4B-8AEEC06DBE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00" y="1340768"/>
            <a:ext cx="11496600" cy="465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25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F94A1-D8DE-B751-C5F6-DA4CA2CD3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761252-E22B-8B20-7B66-9F66C5FAA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96" y="1484784"/>
            <a:ext cx="11568608" cy="455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999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81BCBC-6CB4-3A4C-A613-73CCF5246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1A009C-5E75-CB90-D923-DF6481506BC1}"/>
              </a:ext>
            </a:extLst>
          </p:cNvPr>
          <p:cNvSpPr/>
          <p:nvPr/>
        </p:nvSpPr>
        <p:spPr bwMode="white">
          <a:xfrm>
            <a:off x="10481259" y="4728366"/>
            <a:ext cx="371334" cy="39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03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DDA8D-9506-56B1-AC26-FDD292F0EC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672180"/>
            <a:ext cx="9577064" cy="551363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E4F584D-1560-A43A-D358-44A3BCE588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949280"/>
            <a:ext cx="9675314" cy="87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7491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2025-01-14T18:25:51Z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