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0" y="3038475"/>
            <a:ext cx="57150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038350"/>
            <a:ext cx="9248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8125" y="3253624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022350"/>
            <a:ext cx="914400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5374005"/>
            <a:ext cx="7496175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0488" y="999951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981075"/>
            <a:ext cx="9201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42016" y="1535660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771650"/>
            <a:ext cx="9210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2057400"/>
            <a:ext cx="92583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188970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890270"/>
            <a:ext cx="93249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8961" y="2671733"/>
            <a:ext cx="202831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8125" y="4934641"/>
            <a:ext cx="202831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057400"/>
            <a:ext cx="92202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2779" y="3188969"/>
            <a:ext cx="132634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5833" y="3780097"/>
            <a:ext cx="1326348" cy="38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614295"/>
            <a:ext cx="9248775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1725" y="3207443"/>
            <a:ext cx="91994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385570"/>
            <a:ext cx="91440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1466850"/>
            <a:ext cx="873442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552700"/>
            <a:ext cx="91821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990600"/>
            <a:ext cx="87344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0342" y="2163734"/>
            <a:ext cx="8475293" cy="893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088" y="4334280"/>
            <a:ext cx="8678494" cy="1650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1252220"/>
            <a:ext cx="8782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8815" y="2995006"/>
            <a:ext cx="9029475" cy="967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1724" y="4703733"/>
            <a:ext cx="9029475" cy="9673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1075"/>
            <a:ext cx="920115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132965"/>
            <a:ext cx="92583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1337945"/>
            <a:ext cx="65817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1195070"/>
            <a:ext cx="87058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1800225"/>
            <a:ext cx="66770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8724900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5229225"/>
            <a:ext cx="8105775" cy="92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50960" y="1914350"/>
            <a:ext cx="9426639" cy="921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4487" y="4666787"/>
            <a:ext cx="9482058" cy="1724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1019175"/>
            <a:ext cx="86963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579" y="2154497"/>
            <a:ext cx="9288094" cy="1419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7215" y="4851515"/>
            <a:ext cx="9288094" cy="1419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490345"/>
            <a:ext cx="92392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200275"/>
            <a:ext cx="74866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1762125"/>
            <a:ext cx="92202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4306" y="2403879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009650"/>
            <a:ext cx="86677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5833" y="2117551"/>
            <a:ext cx="8632311" cy="893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4997" y="4906933"/>
            <a:ext cx="8632311" cy="893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090420"/>
            <a:ext cx="87439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6598" y="3207441"/>
            <a:ext cx="9620602" cy="2038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2295525"/>
            <a:ext cx="9267825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814070"/>
            <a:ext cx="92011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652" y="13971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2343150"/>
            <a:ext cx="9286875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1356995"/>
            <a:ext cx="9210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1988242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776095"/>
            <a:ext cx="92297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345" y="891540"/>
            <a:ext cx="9210675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8888" y="1507951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2025-01-09T01:11:10Z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