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1" r:id="rId12"/>
    <p:sldId id="350" r:id="rId13"/>
    <p:sldId id="349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F4F4AA-7A03-A72F-781B-71D7A6C28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603" y="2941357"/>
            <a:ext cx="7808793" cy="975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A2E31-1A56-1EF4-A549-B7A98A315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858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1CC3B-58FA-6F67-EFC3-6E1C53B17D3D}"/>
              </a:ext>
            </a:extLst>
          </p:cNvPr>
          <p:cNvSpPr/>
          <p:nvPr/>
        </p:nvSpPr>
        <p:spPr bwMode="white">
          <a:xfrm>
            <a:off x="10231690" y="1596857"/>
            <a:ext cx="342770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76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EDE85-D8C0-306B-7786-156C35A200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1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3993EC-F7D6-5048-3A07-1ED956B03433}"/>
              </a:ext>
            </a:extLst>
          </p:cNvPr>
          <p:cNvSpPr/>
          <p:nvPr/>
        </p:nvSpPr>
        <p:spPr bwMode="white">
          <a:xfrm>
            <a:off x="10338438" y="3543566"/>
            <a:ext cx="428463" cy="39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297D83-AC78-9FA9-4751-F3DDDA615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37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473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923A8-63FB-3694-5677-F694F6E97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983613"/>
            <a:ext cx="11340000" cy="4339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7A5395-BDF0-282A-B2C6-D89F98A3F78F}"/>
              </a:ext>
            </a:extLst>
          </p:cNvPr>
          <p:cNvSpPr/>
          <p:nvPr/>
        </p:nvSpPr>
        <p:spPr bwMode="white">
          <a:xfrm>
            <a:off x="10439010" y="4245356"/>
            <a:ext cx="371335" cy="40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D32474-6EDF-7D88-95E7-1E5615722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97152"/>
            <a:ext cx="11340000" cy="177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0FD43-8A66-B51C-C4E1-3990C5906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5018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87440B-79FF-E34E-8D5C-8E6CB20C7568}"/>
              </a:ext>
            </a:extLst>
          </p:cNvPr>
          <p:cNvSpPr/>
          <p:nvPr/>
        </p:nvSpPr>
        <p:spPr bwMode="white">
          <a:xfrm>
            <a:off x="10573266" y="5371550"/>
            <a:ext cx="342770" cy="39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4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27C85-5559-176A-0AC9-A6EE7295D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12776"/>
            <a:ext cx="11340000" cy="371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595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E4303-F134-D48F-6102-25D713D44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6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6186B-FFA8-414A-04A4-CFBBB00666D4}"/>
              </a:ext>
            </a:extLst>
          </p:cNvPr>
          <p:cNvSpPr/>
          <p:nvPr/>
        </p:nvSpPr>
        <p:spPr bwMode="white">
          <a:xfrm>
            <a:off x="10300352" y="3520281"/>
            <a:ext cx="371335" cy="3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64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0BAE2-EAB0-7E91-3B97-A7B513381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585565"/>
            <a:ext cx="11340000" cy="3686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48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61B07-ABF9-907E-FA8E-E658DA34A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9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CCAD6-FF64-B753-818A-78B1FE9B0405}"/>
              </a:ext>
            </a:extLst>
          </p:cNvPr>
          <p:cNvSpPr/>
          <p:nvPr/>
        </p:nvSpPr>
        <p:spPr bwMode="white">
          <a:xfrm>
            <a:off x="10290831" y="4485391"/>
            <a:ext cx="371334" cy="3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3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57953-EE92-3301-1EB2-4F543B80F8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56792"/>
            <a:ext cx="11340000" cy="36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65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23218-A1FA-77B8-725F-1BFE07E3AE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0"/>
          <a:stretch/>
        </p:blipFill>
        <p:spPr>
          <a:xfrm>
            <a:off x="839416" y="1572568"/>
            <a:ext cx="11230790" cy="513214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C3409E-C1D6-21E6-137D-BB34E859B3F5}"/>
              </a:ext>
            </a:extLst>
          </p:cNvPr>
          <p:cNvSpPr/>
          <p:nvPr/>
        </p:nvSpPr>
        <p:spPr bwMode="white">
          <a:xfrm>
            <a:off x="5280811" y="2289560"/>
            <a:ext cx="792096" cy="25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24A2BA-9B0B-B6AB-9091-8AC084CCADB5}"/>
              </a:ext>
            </a:extLst>
          </p:cNvPr>
          <p:cNvSpPr/>
          <p:nvPr/>
        </p:nvSpPr>
        <p:spPr bwMode="white">
          <a:xfrm>
            <a:off x="9561901" y="3034853"/>
            <a:ext cx="528064" cy="23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BAFD65-B10F-6C23-A00E-9A67097804A2}"/>
              </a:ext>
            </a:extLst>
          </p:cNvPr>
          <p:cNvSpPr/>
          <p:nvPr/>
        </p:nvSpPr>
        <p:spPr bwMode="white">
          <a:xfrm>
            <a:off x="5497694" y="4082036"/>
            <a:ext cx="528064" cy="22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6A2198-1DB2-D442-E7E3-368B8BE750DC}"/>
              </a:ext>
            </a:extLst>
          </p:cNvPr>
          <p:cNvSpPr/>
          <p:nvPr/>
        </p:nvSpPr>
        <p:spPr bwMode="white">
          <a:xfrm>
            <a:off x="5478835" y="5025445"/>
            <a:ext cx="792096" cy="25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2D345C-FEE3-A2C8-EF78-86DA9E258079}"/>
              </a:ext>
            </a:extLst>
          </p:cNvPr>
          <p:cNvSpPr/>
          <p:nvPr/>
        </p:nvSpPr>
        <p:spPr bwMode="white">
          <a:xfrm>
            <a:off x="9307299" y="5723567"/>
            <a:ext cx="471485" cy="23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720F10-D639-288E-189B-9E0FCA540BA5}"/>
              </a:ext>
            </a:extLst>
          </p:cNvPr>
          <p:cNvSpPr/>
          <p:nvPr/>
        </p:nvSpPr>
        <p:spPr bwMode="white">
          <a:xfrm>
            <a:off x="6318080" y="6393387"/>
            <a:ext cx="1027838" cy="24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C9B432-0CB3-A05D-A2A1-D14CB3D4F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57"/>
          <a:stretch/>
        </p:blipFill>
        <p:spPr>
          <a:xfrm>
            <a:off x="1177002" y="827276"/>
            <a:ext cx="11045194" cy="573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3CCAE-4454-4F62-DE2C-640CF76AB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321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6E92B6-BC87-B377-800C-C6392DD2FB6C}"/>
              </a:ext>
            </a:extLst>
          </p:cNvPr>
          <p:cNvSpPr/>
          <p:nvPr/>
        </p:nvSpPr>
        <p:spPr bwMode="white">
          <a:xfrm>
            <a:off x="1378790" y="2340148"/>
            <a:ext cx="9302418" cy="5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11AEAD-BC09-F2C4-6D5C-21643682ECDF}"/>
              </a:ext>
            </a:extLst>
          </p:cNvPr>
          <p:cNvSpPr/>
          <p:nvPr/>
        </p:nvSpPr>
        <p:spPr bwMode="white">
          <a:xfrm>
            <a:off x="10271788" y="2883913"/>
            <a:ext cx="428463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D09EDBB-483E-87FD-0E49-38CF85DF36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3513534"/>
            <a:ext cx="8204651" cy="297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3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B506B-922E-7E08-552F-DB6DDFC83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604740"/>
            <a:ext cx="11340000" cy="182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254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E2EEE-67CA-7CB2-D99D-60D0006AC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9B1A0-866F-2EF5-F242-5840373378EC}"/>
              </a:ext>
            </a:extLst>
          </p:cNvPr>
          <p:cNvSpPr/>
          <p:nvPr/>
        </p:nvSpPr>
        <p:spPr bwMode="white">
          <a:xfrm>
            <a:off x="10347959" y="5112597"/>
            <a:ext cx="361813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0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B09D5-2877-5933-0154-A77057209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3715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860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EEE7D-E557-AFC3-3853-FEE90F76D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9590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ABF38-BE49-38C2-FA52-7CFE891A1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28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1A430-2C30-9FDC-91B0-51D3D1EB4B14}"/>
              </a:ext>
            </a:extLst>
          </p:cNvPr>
          <p:cNvSpPr/>
          <p:nvPr/>
        </p:nvSpPr>
        <p:spPr bwMode="white">
          <a:xfrm>
            <a:off x="9864518" y="1387419"/>
            <a:ext cx="371335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11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FEC1B-022B-2C51-1BE8-E9065B848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5034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42335-6901-31E5-B5D0-7ADA2B56C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78" y="1268760"/>
            <a:ext cx="11340000" cy="28543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7F555C-2453-C360-7899-4570C96E135E}"/>
              </a:ext>
            </a:extLst>
          </p:cNvPr>
          <p:cNvSpPr/>
          <p:nvPr/>
        </p:nvSpPr>
        <p:spPr bwMode="white">
          <a:xfrm>
            <a:off x="1631504" y="3429000"/>
            <a:ext cx="54726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5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A708E-C966-2DEB-0F18-EA099C0A7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392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059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1E949-5183-9ED9-5CFD-D827A1CEA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908"/>
            <a:ext cx="11340000" cy="17280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9034A3E-4596-4165-E88A-B792E51B9F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3068960"/>
            <a:ext cx="11340000" cy="282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76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7B7B4-88B3-BCA3-C7BC-222B58E67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56792"/>
            <a:ext cx="11340000" cy="33744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8C021-0F40-1662-389F-25A41A45F704}"/>
              </a:ext>
            </a:extLst>
          </p:cNvPr>
          <p:cNvSpPr/>
          <p:nvPr/>
        </p:nvSpPr>
        <p:spPr bwMode="white">
          <a:xfrm>
            <a:off x="6369581" y="1690244"/>
            <a:ext cx="523677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60EB50-AD71-F13C-6327-E07547238AAD}"/>
              </a:ext>
            </a:extLst>
          </p:cNvPr>
          <p:cNvSpPr/>
          <p:nvPr/>
        </p:nvSpPr>
        <p:spPr bwMode="white">
          <a:xfrm>
            <a:off x="6693309" y="2748334"/>
            <a:ext cx="799798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FFAE0-6413-844B-4CAD-7AA70E178204}"/>
              </a:ext>
            </a:extLst>
          </p:cNvPr>
          <p:cNvSpPr/>
          <p:nvPr/>
        </p:nvSpPr>
        <p:spPr bwMode="white">
          <a:xfrm>
            <a:off x="7702579" y="3120095"/>
            <a:ext cx="542720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D83BE2-2EA2-CECB-637F-3696A3572B72}"/>
              </a:ext>
            </a:extLst>
          </p:cNvPr>
          <p:cNvSpPr/>
          <p:nvPr/>
        </p:nvSpPr>
        <p:spPr bwMode="white">
          <a:xfrm>
            <a:off x="10159103" y="3510921"/>
            <a:ext cx="561762" cy="2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50CE62-EC5E-DCF5-BF2E-444B81795235}"/>
              </a:ext>
            </a:extLst>
          </p:cNvPr>
          <p:cNvSpPr/>
          <p:nvPr/>
        </p:nvSpPr>
        <p:spPr bwMode="white">
          <a:xfrm>
            <a:off x="3027566" y="3844553"/>
            <a:ext cx="742670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971275-8495-668A-3C25-9878E1371720}"/>
              </a:ext>
            </a:extLst>
          </p:cNvPr>
          <p:cNvSpPr/>
          <p:nvPr/>
        </p:nvSpPr>
        <p:spPr bwMode="white">
          <a:xfrm>
            <a:off x="3475073" y="4540414"/>
            <a:ext cx="1075919" cy="238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9DDCDC3-30AF-5F9D-82E0-D3BD44998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15" y="1804632"/>
            <a:ext cx="523677" cy="166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0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CF758-70B8-16BC-97FD-52385A89B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873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186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681E9-30A9-FB26-C567-7A7D871F1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513860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1DD77B-84DB-C4EC-4321-FA41D84991E8}"/>
              </a:ext>
            </a:extLst>
          </p:cNvPr>
          <p:cNvSpPr/>
          <p:nvPr/>
        </p:nvSpPr>
        <p:spPr bwMode="white">
          <a:xfrm>
            <a:off x="945346" y="2294127"/>
            <a:ext cx="9615150" cy="63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EF6C7A-CE40-6631-F03A-CCF860B5747C}"/>
              </a:ext>
            </a:extLst>
          </p:cNvPr>
          <p:cNvSpPr/>
          <p:nvPr/>
        </p:nvSpPr>
        <p:spPr bwMode="white">
          <a:xfrm>
            <a:off x="945346" y="3152151"/>
            <a:ext cx="9687158" cy="5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979886-70A6-56F8-8592-A3A291CF557E}"/>
              </a:ext>
            </a:extLst>
          </p:cNvPr>
          <p:cNvSpPr/>
          <p:nvPr/>
        </p:nvSpPr>
        <p:spPr bwMode="white">
          <a:xfrm>
            <a:off x="945346" y="4010175"/>
            <a:ext cx="9615150" cy="5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7CDE995-BBB7-B7D6-BF58-5549A8AA447E}"/>
              </a:ext>
            </a:extLst>
          </p:cNvPr>
          <p:cNvSpPr/>
          <p:nvPr/>
        </p:nvSpPr>
        <p:spPr bwMode="white">
          <a:xfrm>
            <a:off x="945346" y="4868199"/>
            <a:ext cx="9543142" cy="68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4205606-B6F9-4CA1-56DD-DAA7AF511DF7}"/>
              </a:ext>
            </a:extLst>
          </p:cNvPr>
          <p:cNvSpPr/>
          <p:nvPr/>
        </p:nvSpPr>
        <p:spPr bwMode="white">
          <a:xfrm>
            <a:off x="952444" y="5689818"/>
            <a:ext cx="2846398" cy="65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7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9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F76CAF-0761-26EF-1F57-A6F7DEDB4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498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532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949F9-4966-8D4F-354A-96C26BFBC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9" y="1362755"/>
            <a:ext cx="11340000" cy="347321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0ADDE-9827-E7BD-542F-69DCA1137AB0}"/>
              </a:ext>
            </a:extLst>
          </p:cNvPr>
          <p:cNvSpPr/>
          <p:nvPr/>
        </p:nvSpPr>
        <p:spPr bwMode="white">
          <a:xfrm>
            <a:off x="1559496" y="3356992"/>
            <a:ext cx="9226246" cy="438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168E58-9C0D-3D1B-3AE2-89AECF55B347}"/>
              </a:ext>
            </a:extLst>
          </p:cNvPr>
          <p:cNvSpPr/>
          <p:nvPr/>
        </p:nvSpPr>
        <p:spPr bwMode="white">
          <a:xfrm>
            <a:off x="1559496" y="4215754"/>
            <a:ext cx="3672408" cy="62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58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324DD-E7E4-8C68-ACC2-F31F7BDE9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566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D6758-F159-0CCD-462D-43FBB2FEB70E}"/>
              </a:ext>
            </a:extLst>
          </p:cNvPr>
          <p:cNvSpPr/>
          <p:nvPr/>
        </p:nvSpPr>
        <p:spPr bwMode="white">
          <a:xfrm>
            <a:off x="1487488" y="4221088"/>
            <a:ext cx="892899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9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C9CB1-AAD2-57BB-3D06-45AEA24EFF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21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826C6-377E-5E6A-26A6-F6C6D044D5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55344"/>
            <a:ext cx="11340000" cy="394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55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5E64A-89C6-D09F-12B0-C76054C1E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500748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763A27-D4C8-726C-A38B-D8D1BA23370F}"/>
              </a:ext>
            </a:extLst>
          </p:cNvPr>
          <p:cNvSpPr/>
          <p:nvPr/>
        </p:nvSpPr>
        <p:spPr bwMode="white">
          <a:xfrm>
            <a:off x="10452045" y="3753900"/>
            <a:ext cx="371335" cy="40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4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3213D-9227-F97F-2DBD-6EAB2D820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62924"/>
            <a:ext cx="11340000" cy="373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62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7B9D5-0C18-5012-2D71-C631C8557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9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66B6F-8900-77C9-5C58-4E3FA4BB8BAD}"/>
              </a:ext>
            </a:extLst>
          </p:cNvPr>
          <p:cNvSpPr/>
          <p:nvPr/>
        </p:nvSpPr>
        <p:spPr bwMode="white">
          <a:xfrm>
            <a:off x="10367002" y="3521739"/>
            <a:ext cx="371335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86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E589D-60A2-5942-18EA-4A1F81601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7901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2025-01-14T17:48:32Z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