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4" r:id="rId4"/>
    <p:sldId id="353" r:id="rId5"/>
    <p:sldId id="352" r:id="rId6"/>
    <p:sldId id="355" r:id="rId7"/>
    <p:sldId id="356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B37CE3-4114-1977-BE31-34068D7FA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66" y="2938394"/>
            <a:ext cx="10517068" cy="981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C00F9-28B4-156F-198F-C69CE0E5A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225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F8EFB-03D7-6DF8-A6A5-3ECF8074384F}"/>
              </a:ext>
            </a:extLst>
          </p:cNvPr>
          <p:cNvSpPr/>
          <p:nvPr/>
        </p:nvSpPr>
        <p:spPr bwMode="white">
          <a:xfrm>
            <a:off x="9450809" y="2617348"/>
            <a:ext cx="278841" cy="31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77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1DA8F-EC42-94D3-C847-D1E6B17E84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692696"/>
            <a:ext cx="75183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48F579-A048-3DC8-DF4E-8BC902A7F879}"/>
              </a:ext>
            </a:extLst>
          </p:cNvPr>
          <p:cNvSpPr/>
          <p:nvPr/>
        </p:nvSpPr>
        <p:spPr bwMode="white">
          <a:xfrm>
            <a:off x="8225662" y="4848932"/>
            <a:ext cx="227255" cy="25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75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0181B-CB7E-DEE2-A107-6A29F1134A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3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6C4BDC-4F24-2B7E-460A-6D3C4AF6C230}"/>
              </a:ext>
            </a:extLst>
          </p:cNvPr>
          <p:cNvSpPr/>
          <p:nvPr/>
        </p:nvSpPr>
        <p:spPr bwMode="white">
          <a:xfrm>
            <a:off x="10386045" y="3566576"/>
            <a:ext cx="380856" cy="390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1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48FC5-5E80-AFC9-335E-D02DE2300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3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C553C-B9B2-BB4A-25BB-9869A439D442}"/>
              </a:ext>
            </a:extLst>
          </p:cNvPr>
          <p:cNvSpPr/>
          <p:nvPr/>
        </p:nvSpPr>
        <p:spPr bwMode="white">
          <a:xfrm>
            <a:off x="10395566" y="4538814"/>
            <a:ext cx="361813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66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C430A-73E7-8A24-BBA0-8A0254682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0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487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12608-83D0-21B1-907C-C92158589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997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AB2B77-668F-7C77-F957-FDC6A574F532}"/>
              </a:ext>
            </a:extLst>
          </p:cNvPr>
          <p:cNvSpPr/>
          <p:nvPr/>
        </p:nvSpPr>
        <p:spPr bwMode="white">
          <a:xfrm>
            <a:off x="10558386" y="3410279"/>
            <a:ext cx="437984" cy="39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AA8954-C71B-7B28-26C1-FC41870E79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996952"/>
            <a:ext cx="7308877" cy="360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7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AFCC5-CC0F-8339-ECB4-73A94E31F6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187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43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8D929-033A-02AD-C457-B5E2E2934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031425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69B61-A621-CE72-0AB1-8BB0D7B8F77D}"/>
              </a:ext>
            </a:extLst>
          </p:cNvPr>
          <p:cNvSpPr/>
          <p:nvPr/>
        </p:nvSpPr>
        <p:spPr bwMode="white">
          <a:xfrm>
            <a:off x="9286759" y="4522349"/>
            <a:ext cx="288156" cy="31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198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97A33-C859-6803-0133-8BE4659F0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16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7C997-DD80-FA57-DFB9-A13F87F6D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81" y="1340768"/>
            <a:ext cx="11340000" cy="47863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9DD010-8876-4948-570F-26DBD7B5151D}"/>
              </a:ext>
            </a:extLst>
          </p:cNvPr>
          <p:cNvSpPr/>
          <p:nvPr/>
        </p:nvSpPr>
        <p:spPr bwMode="white">
          <a:xfrm>
            <a:off x="10046085" y="1550530"/>
            <a:ext cx="371334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9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98334-AD49-AF71-EC56-965FA37645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174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A5A2A-B016-AE5A-08A1-DC59F4311820}"/>
              </a:ext>
            </a:extLst>
          </p:cNvPr>
          <p:cNvSpPr/>
          <p:nvPr/>
        </p:nvSpPr>
        <p:spPr bwMode="white">
          <a:xfrm>
            <a:off x="5244483" y="1938920"/>
            <a:ext cx="799798" cy="23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4B8B85-A34E-A75F-173E-483FBE1E02C7}"/>
              </a:ext>
            </a:extLst>
          </p:cNvPr>
          <p:cNvSpPr/>
          <p:nvPr/>
        </p:nvSpPr>
        <p:spPr bwMode="white">
          <a:xfrm>
            <a:off x="6187103" y="3282970"/>
            <a:ext cx="561763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BB764C-C374-0A32-25AF-22140D00857A}"/>
              </a:ext>
            </a:extLst>
          </p:cNvPr>
          <p:cNvSpPr/>
          <p:nvPr/>
        </p:nvSpPr>
        <p:spPr bwMode="white">
          <a:xfrm>
            <a:off x="6272795" y="4541229"/>
            <a:ext cx="818841" cy="2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672E91-E10C-EEA9-AABE-BB8A72BD5D2B}"/>
              </a:ext>
            </a:extLst>
          </p:cNvPr>
          <p:cNvSpPr/>
          <p:nvPr/>
        </p:nvSpPr>
        <p:spPr bwMode="white">
          <a:xfrm>
            <a:off x="7567707" y="4951117"/>
            <a:ext cx="571284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C75810-9074-CF70-60BF-EA019FD5F817}"/>
              </a:ext>
            </a:extLst>
          </p:cNvPr>
          <p:cNvSpPr/>
          <p:nvPr/>
        </p:nvSpPr>
        <p:spPr bwMode="white">
          <a:xfrm>
            <a:off x="4206649" y="5351472"/>
            <a:ext cx="1313954" cy="25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605EA9D-5D59-F979-FCEE-DD7B2CBFC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087" y="3431644"/>
            <a:ext cx="561763" cy="27339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AF69CB7-BA62-9B92-AC9B-3236B8E2B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6548" y="3048795"/>
            <a:ext cx="818840" cy="3413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AB0A1-5697-AF3D-2303-E264555E1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2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8CFA5-57EF-181B-9659-0C1477605DAF}"/>
              </a:ext>
            </a:extLst>
          </p:cNvPr>
          <p:cNvSpPr/>
          <p:nvPr/>
        </p:nvSpPr>
        <p:spPr bwMode="white">
          <a:xfrm>
            <a:off x="10405088" y="3635595"/>
            <a:ext cx="342770" cy="3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15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FFB0E-E720-66D9-ADFD-B0A994E3E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052736"/>
            <a:ext cx="11340000" cy="5432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03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D9D26-F9E3-DE7F-DAF6-E50CD6A72A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77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697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FABEE-D2CF-4833-7B68-BE4EFEBDE1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2622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27449-7D3F-0C75-B9E5-3CF9C1181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22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91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FD2DFF-D0A7-BC3F-CD8E-41B4D11AD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98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677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F5BCF-38EF-569B-BFE0-A5F835E63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87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2A0E58-BFAB-2C3F-C9FF-2E7B4ACF1637}"/>
              </a:ext>
            </a:extLst>
          </p:cNvPr>
          <p:cNvSpPr/>
          <p:nvPr/>
        </p:nvSpPr>
        <p:spPr bwMode="white">
          <a:xfrm>
            <a:off x="1159798" y="4320627"/>
            <a:ext cx="9472706" cy="54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C903B6-8D5D-1984-CFE9-BD4C9D67AB37}"/>
              </a:ext>
            </a:extLst>
          </p:cNvPr>
          <p:cNvSpPr/>
          <p:nvPr/>
        </p:nvSpPr>
        <p:spPr bwMode="white">
          <a:xfrm>
            <a:off x="1150276" y="5263907"/>
            <a:ext cx="4297651" cy="548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1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37568-CFF9-4339-3E74-FF7AA5179A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479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6406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1CEA97-7287-65AD-A32E-A3930330A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269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843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5ADE6-7A91-C3A5-ECE4-DF30ACF59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408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97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53E1B-8B5C-2ED1-D338-901142BC2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16" y="2125139"/>
            <a:ext cx="11340000" cy="2751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507EB-8220-0D3D-A02F-59CEFBF72987}"/>
              </a:ext>
            </a:extLst>
          </p:cNvPr>
          <p:cNvSpPr/>
          <p:nvPr/>
        </p:nvSpPr>
        <p:spPr bwMode="white">
          <a:xfrm>
            <a:off x="6328005" y="2315570"/>
            <a:ext cx="1304433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AF0DA0-0736-D2C4-8F88-83F12A901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91" y="1772816"/>
            <a:ext cx="561763" cy="27339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E3BCF55-EA1C-3BC0-1862-54D87D8C31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2464" y="1844824"/>
            <a:ext cx="818840" cy="341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91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D7DE3-9E1D-AF7F-84FC-D25CA1986D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34321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3D4C95F-907B-50D3-3635-2DC436926790}"/>
              </a:ext>
            </a:extLst>
          </p:cNvPr>
          <p:cNvSpPr/>
          <p:nvPr/>
        </p:nvSpPr>
        <p:spPr bwMode="white">
          <a:xfrm>
            <a:off x="729322" y="2555727"/>
            <a:ext cx="9615150" cy="58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DF28C9-294C-FA41-0C6E-8037DA761A22}"/>
              </a:ext>
            </a:extLst>
          </p:cNvPr>
          <p:cNvSpPr/>
          <p:nvPr/>
        </p:nvSpPr>
        <p:spPr bwMode="white">
          <a:xfrm>
            <a:off x="729322" y="3470087"/>
            <a:ext cx="9615150" cy="58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8CB199B-EC28-9E92-DE98-7E67A9B13698}"/>
              </a:ext>
            </a:extLst>
          </p:cNvPr>
          <p:cNvSpPr/>
          <p:nvPr/>
        </p:nvSpPr>
        <p:spPr bwMode="white">
          <a:xfrm>
            <a:off x="729322" y="4365399"/>
            <a:ext cx="10047198" cy="58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6697A5B-A78B-2C8F-DDBC-01B71F4B7B73}"/>
              </a:ext>
            </a:extLst>
          </p:cNvPr>
          <p:cNvSpPr/>
          <p:nvPr/>
        </p:nvSpPr>
        <p:spPr bwMode="white">
          <a:xfrm>
            <a:off x="729322" y="5270236"/>
            <a:ext cx="7166878" cy="679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40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24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61574-3DDF-0FC9-7340-42AE3C767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8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76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0F712-9453-23FA-BD82-CBA829DC7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93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544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680F2-FC13-26E0-70DA-6D9E97D06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1340000" cy="55231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B96E6-5C4B-D6E3-C5D0-949745073AA8}"/>
              </a:ext>
            </a:extLst>
          </p:cNvPr>
          <p:cNvSpPr/>
          <p:nvPr/>
        </p:nvSpPr>
        <p:spPr bwMode="white">
          <a:xfrm>
            <a:off x="1233378" y="3070384"/>
            <a:ext cx="9388110" cy="45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F1CED-F6DC-9F5D-A246-ABAC7E632171}"/>
              </a:ext>
            </a:extLst>
          </p:cNvPr>
          <p:cNvSpPr/>
          <p:nvPr/>
        </p:nvSpPr>
        <p:spPr bwMode="white">
          <a:xfrm>
            <a:off x="1233378" y="3975045"/>
            <a:ext cx="9615150" cy="53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EA68B0-142A-AD31-20A1-3A737FB32D98}"/>
              </a:ext>
            </a:extLst>
          </p:cNvPr>
          <p:cNvSpPr/>
          <p:nvPr/>
        </p:nvSpPr>
        <p:spPr bwMode="white">
          <a:xfrm>
            <a:off x="1233378" y="4889229"/>
            <a:ext cx="9615150" cy="69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8DC9DB-65A6-54DD-27C8-EC558F8624CB}"/>
              </a:ext>
            </a:extLst>
          </p:cNvPr>
          <p:cNvSpPr/>
          <p:nvPr/>
        </p:nvSpPr>
        <p:spPr bwMode="white">
          <a:xfrm>
            <a:off x="1233378" y="5803412"/>
            <a:ext cx="6662822" cy="62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81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4B348-50ED-1F20-D6C1-8935CEBAF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67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92A785EC-65D6-E07D-0680-E7ECD785F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865096" cy="528137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C3CACC-2AFC-7C1B-C629-D879F77FBD2C}"/>
              </a:ext>
            </a:extLst>
          </p:cNvPr>
          <p:cNvSpPr/>
          <p:nvPr/>
        </p:nvSpPr>
        <p:spPr bwMode="white">
          <a:xfrm>
            <a:off x="10200456" y="3789040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39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37A3DA-D6A8-A366-71E4-A65A6B710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8317D6-4DFD-0599-387A-A170EA2FA3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0016"/>
            <a:ext cx="11488615" cy="6456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104EAA-04C0-7E67-12DB-730631A1D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92896"/>
            <a:ext cx="10585176" cy="177383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D272A-BE54-90F4-A9EF-5645025D83C2}"/>
              </a:ext>
            </a:extLst>
          </p:cNvPr>
          <p:cNvSpPr/>
          <p:nvPr/>
        </p:nvSpPr>
        <p:spPr bwMode="white">
          <a:xfrm>
            <a:off x="10594552" y="3501008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71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CB09-2188-D643-77E8-8723DF2E2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4D6951-965F-FA96-F3C5-E75C66772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6049053" cy="396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49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E655DA-060F-DF6C-7086-05B1DA0E7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348880"/>
            <a:ext cx="11340000" cy="38334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704BC-58AC-A282-4145-65D44CEB1672}"/>
              </a:ext>
            </a:extLst>
          </p:cNvPr>
          <p:cNvSpPr/>
          <p:nvPr/>
        </p:nvSpPr>
        <p:spPr bwMode="white">
          <a:xfrm>
            <a:off x="10466756" y="5400400"/>
            <a:ext cx="342770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56C643-2EEC-E17C-0DA3-0BB0B6E7A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12776"/>
            <a:ext cx="11039872" cy="61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8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EE0EB-2604-7498-A400-BE054972C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412776"/>
            <a:ext cx="11340000" cy="47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367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