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2" r:id="rId15"/>
    <p:sldId id="341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6B85FA0-1346-E7A4-BF12-166934B6FF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258" y="2933631"/>
            <a:ext cx="7049484" cy="9907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B888E8-B848-7DDC-8E61-7E17AD306B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61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FE4BC7-DEC1-5F7E-0E72-0043C851AF1C}"/>
              </a:ext>
            </a:extLst>
          </p:cNvPr>
          <p:cNvSpPr/>
          <p:nvPr/>
        </p:nvSpPr>
        <p:spPr bwMode="white">
          <a:xfrm>
            <a:off x="10405088" y="3700905"/>
            <a:ext cx="380856" cy="4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29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51B3B0-FC51-5F57-4BCE-BB9A57F12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556792"/>
            <a:ext cx="11340000" cy="3911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7262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C3FBF9-8C84-8FC1-CA7C-BC2E8B9A84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98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506AA9-6D01-0C68-A63C-D9E1EBA4B006}"/>
              </a:ext>
            </a:extLst>
          </p:cNvPr>
          <p:cNvSpPr/>
          <p:nvPr/>
        </p:nvSpPr>
        <p:spPr bwMode="white">
          <a:xfrm>
            <a:off x="10405088" y="3664978"/>
            <a:ext cx="361813" cy="40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316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63EA93-3795-7433-F8C2-32D4F4CDD4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694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C41520-B5BB-DF49-EA39-443304C4BFD9}"/>
              </a:ext>
            </a:extLst>
          </p:cNvPr>
          <p:cNvSpPr/>
          <p:nvPr/>
        </p:nvSpPr>
        <p:spPr bwMode="white">
          <a:xfrm>
            <a:off x="10405088" y="1607947"/>
            <a:ext cx="380856" cy="393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31B4EDB-4AF0-D721-B4D1-820AD6EB77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2276872"/>
            <a:ext cx="8400296" cy="3615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74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770A7A-9B11-B16E-25C8-9BCBA91438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556792"/>
            <a:ext cx="11340000" cy="197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6223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2551E8-A307-FF35-274F-687F2E032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070823"/>
            <a:ext cx="11340000" cy="248713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B7EC34-133E-A46F-4E4D-B36DAC43C48C}"/>
              </a:ext>
            </a:extLst>
          </p:cNvPr>
          <p:cNvSpPr/>
          <p:nvPr/>
        </p:nvSpPr>
        <p:spPr bwMode="white">
          <a:xfrm>
            <a:off x="10400924" y="2728909"/>
            <a:ext cx="342770" cy="38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AB53527-B028-8D3A-A8E7-037C998BFF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592" y="3284984"/>
            <a:ext cx="7032144" cy="3431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52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207675-FE0C-692D-7CBF-D1142F28B5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484784"/>
            <a:ext cx="11340000" cy="189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030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EE9C92-B771-F757-694D-9635B8852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3419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4E8F99-B2DA-5283-A66F-E3D30FA52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49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1E490E-3DE3-3B1C-00F5-9F5F68237901}"/>
              </a:ext>
            </a:extLst>
          </p:cNvPr>
          <p:cNvSpPr/>
          <p:nvPr/>
        </p:nvSpPr>
        <p:spPr bwMode="white">
          <a:xfrm>
            <a:off x="9729068" y="1576463"/>
            <a:ext cx="371335" cy="39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272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7991AA-34EF-AEB6-6082-9256FA208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4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3ECC35-53B4-52A0-9F78-0F7959C61107}"/>
              </a:ext>
            </a:extLst>
          </p:cNvPr>
          <p:cNvSpPr/>
          <p:nvPr/>
        </p:nvSpPr>
        <p:spPr bwMode="white">
          <a:xfrm>
            <a:off x="10290831" y="3580239"/>
            <a:ext cx="371334" cy="38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83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310393-2FF7-E61A-777F-51BB6D8D3C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094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A28D66-F331-74AB-8060-CBBF9CB39589}"/>
              </a:ext>
            </a:extLst>
          </p:cNvPr>
          <p:cNvSpPr/>
          <p:nvPr/>
        </p:nvSpPr>
        <p:spPr bwMode="white">
          <a:xfrm>
            <a:off x="5930025" y="2929187"/>
            <a:ext cx="1037833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7DA9FB-35AB-D8A4-CC1D-0E490D8073E1}"/>
              </a:ext>
            </a:extLst>
          </p:cNvPr>
          <p:cNvSpPr/>
          <p:nvPr/>
        </p:nvSpPr>
        <p:spPr bwMode="white">
          <a:xfrm>
            <a:off x="7224937" y="4043751"/>
            <a:ext cx="542721" cy="2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530AE5-E450-FA8A-AB3F-A9C730BEACFE}"/>
              </a:ext>
            </a:extLst>
          </p:cNvPr>
          <p:cNvSpPr/>
          <p:nvPr/>
        </p:nvSpPr>
        <p:spPr bwMode="white">
          <a:xfrm>
            <a:off x="9338690" y="4653428"/>
            <a:ext cx="552240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B59420EB-A9EE-52F2-1779-2419F171FC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429000"/>
            <a:ext cx="591754" cy="14101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0E335F-FDB1-87F9-38E9-379EAC0E41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4744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4685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D8DEE9-429F-BF86-6390-88D41EA05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318331"/>
            <a:ext cx="11340000" cy="422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2172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CE46B1-49BC-571D-BFE8-F49A89BC54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19036"/>
            <a:ext cx="11340000" cy="5838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562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82BB39-05FF-5327-977E-85C6EEA5B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95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3B3791-950F-BE63-C938-6A59A1328A54}"/>
              </a:ext>
            </a:extLst>
          </p:cNvPr>
          <p:cNvSpPr/>
          <p:nvPr/>
        </p:nvSpPr>
        <p:spPr bwMode="white">
          <a:xfrm>
            <a:off x="1159798" y="4805646"/>
            <a:ext cx="9760738" cy="71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7252FF-FF66-78CF-7C5E-7B54686156B8}"/>
              </a:ext>
            </a:extLst>
          </p:cNvPr>
          <p:cNvSpPr/>
          <p:nvPr/>
        </p:nvSpPr>
        <p:spPr bwMode="white">
          <a:xfrm>
            <a:off x="1178841" y="5796314"/>
            <a:ext cx="8229527" cy="873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46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8605CA-D85F-9467-D73E-BBCE9DFBAF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1340000" cy="551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873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ADC9FD-1FC0-A07F-B6D1-799CF5A9AF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883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124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80370E-DA1B-03CE-995A-4FE82AD057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67" y="1008339"/>
            <a:ext cx="928986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8778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2A937E-A530-536B-F69A-03FDEB7B1C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049849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239B05-CD06-75CA-F834-84EF90EDCFA2}"/>
              </a:ext>
            </a:extLst>
          </p:cNvPr>
          <p:cNvSpPr/>
          <p:nvPr/>
        </p:nvSpPr>
        <p:spPr bwMode="white">
          <a:xfrm>
            <a:off x="1931088" y="3741242"/>
            <a:ext cx="8989447" cy="551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CF205E-BB1A-882B-9E5E-F3BEBDEFDB3D}"/>
              </a:ext>
            </a:extLst>
          </p:cNvPr>
          <p:cNvSpPr/>
          <p:nvPr/>
        </p:nvSpPr>
        <p:spPr bwMode="white">
          <a:xfrm>
            <a:off x="1957533" y="4579529"/>
            <a:ext cx="8541597" cy="42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1615A0-0695-18BB-0AE7-B162446FE6CD}"/>
              </a:ext>
            </a:extLst>
          </p:cNvPr>
          <p:cNvSpPr/>
          <p:nvPr/>
        </p:nvSpPr>
        <p:spPr bwMode="white">
          <a:xfrm>
            <a:off x="1983978" y="5435462"/>
            <a:ext cx="8864550" cy="51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6F8873D-34D6-E25A-DBAF-75224381DB6B}"/>
              </a:ext>
            </a:extLst>
          </p:cNvPr>
          <p:cNvSpPr/>
          <p:nvPr/>
        </p:nvSpPr>
        <p:spPr bwMode="white">
          <a:xfrm>
            <a:off x="1975162" y="6309044"/>
            <a:ext cx="3472765" cy="46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68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D0C077-DE67-BD9C-2797-981BBAD934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19023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4207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A415FD-BBF0-CCDF-8E4C-695718601F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87" y="1238836"/>
            <a:ext cx="11340000" cy="3741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7F2646-5842-CB2C-55D6-E72F30FAC738}"/>
              </a:ext>
            </a:extLst>
          </p:cNvPr>
          <p:cNvSpPr/>
          <p:nvPr/>
        </p:nvSpPr>
        <p:spPr bwMode="white">
          <a:xfrm>
            <a:off x="1271464" y="3501008"/>
            <a:ext cx="101531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BD337A-7045-AEA6-4D85-86DEB8202065}"/>
              </a:ext>
            </a:extLst>
          </p:cNvPr>
          <p:cNvSpPr/>
          <p:nvPr/>
        </p:nvSpPr>
        <p:spPr bwMode="white">
          <a:xfrm>
            <a:off x="1271464" y="4436421"/>
            <a:ext cx="10081120" cy="86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14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616F06-83F9-3DD1-2CA0-ABB42BD5E3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4320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E670DB-8475-B917-0E41-C2A10B0FA180}"/>
              </a:ext>
            </a:extLst>
          </p:cNvPr>
          <p:cNvSpPr/>
          <p:nvPr/>
        </p:nvSpPr>
        <p:spPr bwMode="white">
          <a:xfrm>
            <a:off x="9002233" y="1542004"/>
            <a:ext cx="818841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A9FE73-74E6-C7FD-E9BB-BBCFFDD2F238}"/>
              </a:ext>
            </a:extLst>
          </p:cNvPr>
          <p:cNvSpPr/>
          <p:nvPr/>
        </p:nvSpPr>
        <p:spPr bwMode="white">
          <a:xfrm>
            <a:off x="4584298" y="3716374"/>
            <a:ext cx="790277" cy="23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B8A3EA-CDE1-DAF8-BCF2-63DEF7FBA1DF}"/>
              </a:ext>
            </a:extLst>
          </p:cNvPr>
          <p:cNvSpPr/>
          <p:nvPr/>
        </p:nvSpPr>
        <p:spPr bwMode="white">
          <a:xfrm>
            <a:off x="7726364" y="4784486"/>
            <a:ext cx="561763" cy="257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EFC07E-0D67-5310-DE9A-4B43C3054546}"/>
              </a:ext>
            </a:extLst>
          </p:cNvPr>
          <p:cNvSpPr/>
          <p:nvPr/>
        </p:nvSpPr>
        <p:spPr bwMode="white">
          <a:xfrm>
            <a:off x="8535684" y="5108734"/>
            <a:ext cx="1571032" cy="247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261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78A052-D88E-4296-9A21-7C090AF974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45907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479973-BDFC-0C79-DD69-A8E071A29ED6}"/>
              </a:ext>
            </a:extLst>
          </p:cNvPr>
          <p:cNvSpPr/>
          <p:nvPr/>
        </p:nvSpPr>
        <p:spPr bwMode="white">
          <a:xfrm>
            <a:off x="1341660" y="3212976"/>
            <a:ext cx="9578875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FEA5A47-5FA4-903C-8490-7EB105249F73}"/>
              </a:ext>
            </a:extLst>
          </p:cNvPr>
          <p:cNvSpPr/>
          <p:nvPr/>
        </p:nvSpPr>
        <p:spPr bwMode="white">
          <a:xfrm>
            <a:off x="1351182" y="4273146"/>
            <a:ext cx="9497346" cy="66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D665E98-A926-F6EC-7885-6CAF76D52736}"/>
              </a:ext>
            </a:extLst>
          </p:cNvPr>
          <p:cNvSpPr/>
          <p:nvPr/>
        </p:nvSpPr>
        <p:spPr bwMode="white">
          <a:xfrm>
            <a:off x="1341660" y="5157192"/>
            <a:ext cx="3304658" cy="87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37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DC595F-17EF-09E7-6133-4DBD252D40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988840"/>
            <a:ext cx="11340000" cy="27653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C72A06-9AF3-BDC4-7E1A-8DA6E5D2851E}"/>
              </a:ext>
            </a:extLst>
          </p:cNvPr>
          <p:cNvSpPr/>
          <p:nvPr/>
        </p:nvSpPr>
        <p:spPr bwMode="white">
          <a:xfrm>
            <a:off x="7216987" y="2503761"/>
            <a:ext cx="552241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788516-B560-FA3F-A458-AAD6B55268C2}"/>
              </a:ext>
            </a:extLst>
          </p:cNvPr>
          <p:cNvSpPr/>
          <p:nvPr/>
        </p:nvSpPr>
        <p:spPr bwMode="white">
          <a:xfrm>
            <a:off x="9863939" y="4077133"/>
            <a:ext cx="790278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3CFEE4-6845-8DF0-E188-7C99AC59119D}"/>
              </a:ext>
            </a:extLst>
          </p:cNvPr>
          <p:cNvSpPr/>
          <p:nvPr/>
        </p:nvSpPr>
        <p:spPr bwMode="white">
          <a:xfrm>
            <a:off x="3265602" y="4391808"/>
            <a:ext cx="561763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63BCDF4-5E1B-4E07-4CAD-242AB0666D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344" y="2046617"/>
            <a:ext cx="591754" cy="1410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777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D8525B-C0BF-DD3C-04B9-0861D70F57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174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1D4B73-470E-7EE1-8DD6-3D5D5A9AB4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0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227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4C2301-969E-9A49-E2D6-4B2F88E181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03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2F5A05-A0D1-4EEF-375B-341E9BA89EEC}"/>
              </a:ext>
            </a:extLst>
          </p:cNvPr>
          <p:cNvSpPr/>
          <p:nvPr/>
        </p:nvSpPr>
        <p:spPr bwMode="white">
          <a:xfrm>
            <a:off x="9843324" y="2395524"/>
            <a:ext cx="361813" cy="400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18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2F6D34-1971-6A7D-930B-BFD71E893A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13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3E0F15-220D-5E5F-771C-EEB4AA272DAF}"/>
              </a:ext>
            </a:extLst>
          </p:cNvPr>
          <p:cNvSpPr/>
          <p:nvPr/>
        </p:nvSpPr>
        <p:spPr bwMode="white">
          <a:xfrm>
            <a:off x="10405088" y="3586329"/>
            <a:ext cx="361813" cy="400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573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52068C-FD07-8AFA-250B-38D1F14264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818242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1D3F94-18F7-BFD8-1FB6-CFF8A6651BE4}"/>
              </a:ext>
            </a:extLst>
          </p:cNvPr>
          <p:cNvSpPr/>
          <p:nvPr/>
        </p:nvSpPr>
        <p:spPr bwMode="white">
          <a:xfrm>
            <a:off x="8540148" y="1754155"/>
            <a:ext cx="247327" cy="281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477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2025-01-14T12:20:27Z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