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056C89-4440-04D4-417A-C071DBE36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2070"/>
            <a:ext cx="12192000" cy="2833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54DE5-3B0C-27C2-F4A0-B2D59D752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00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2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23FE69-8E69-1812-C14D-991AC19D3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74" y="1263362"/>
            <a:ext cx="11340000" cy="477966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19808E-A5F1-A915-1048-E3719F507B7F}"/>
              </a:ext>
            </a:extLst>
          </p:cNvPr>
          <p:cNvSpPr/>
          <p:nvPr/>
        </p:nvSpPr>
        <p:spPr bwMode="white">
          <a:xfrm>
            <a:off x="1343472" y="3429000"/>
            <a:ext cx="98650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A0C82D-F57E-07FC-C9AD-49A457698017}"/>
              </a:ext>
            </a:extLst>
          </p:cNvPr>
          <p:cNvSpPr/>
          <p:nvPr/>
        </p:nvSpPr>
        <p:spPr bwMode="white">
          <a:xfrm>
            <a:off x="1271464" y="4293096"/>
            <a:ext cx="3158831" cy="487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9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0FCA2-4F0C-DD2E-8DB8-5ED790AB4A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4709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572938-FB43-CE5A-0101-3824AFFE9F3A}"/>
              </a:ext>
            </a:extLst>
          </p:cNvPr>
          <p:cNvSpPr/>
          <p:nvPr/>
        </p:nvSpPr>
        <p:spPr bwMode="white">
          <a:xfrm>
            <a:off x="1351182" y="3295020"/>
            <a:ext cx="10217426" cy="63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B29A2C-B16B-6AD0-C637-533A2D8D4C7C}"/>
              </a:ext>
            </a:extLst>
          </p:cNvPr>
          <p:cNvSpPr/>
          <p:nvPr/>
        </p:nvSpPr>
        <p:spPr bwMode="white">
          <a:xfrm>
            <a:off x="1379746" y="4143450"/>
            <a:ext cx="7596574" cy="6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45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EEC2B-065C-B601-1610-BEB1D97A3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774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78EA4B-C3EC-3717-EB2C-BC743EAF8123}"/>
              </a:ext>
            </a:extLst>
          </p:cNvPr>
          <p:cNvSpPr/>
          <p:nvPr/>
        </p:nvSpPr>
        <p:spPr bwMode="white">
          <a:xfrm>
            <a:off x="1351182" y="3432977"/>
            <a:ext cx="9578540" cy="4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C31CE5-891E-70ED-7BEA-0ED2029E098B}"/>
              </a:ext>
            </a:extLst>
          </p:cNvPr>
          <p:cNvSpPr/>
          <p:nvPr/>
        </p:nvSpPr>
        <p:spPr bwMode="white">
          <a:xfrm>
            <a:off x="1389268" y="4300140"/>
            <a:ext cx="8811188" cy="100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42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90B42-806B-2FDB-968C-7B1B067C6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54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42CAD8-6659-9064-258A-536B96385D7A}"/>
              </a:ext>
            </a:extLst>
          </p:cNvPr>
          <p:cNvSpPr/>
          <p:nvPr/>
        </p:nvSpPr>
        <p:spPr bwMode="white">
          <a:xfrm>
            <a:off x="10414609" y="5300818"/>
            <a:ext cx="428463" cy="3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CA3B7-F3D2-4A82-806E-1E464B3B1C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40768"/>
            <a:ext cx="11340000" cy="378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16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5491C6-86A1-53EF-D460-7CB4A27BE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90000"/>
            <a:ext cx="100130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8542F-D073-EFB7-2F5C-A4D0545ED180}"/>
              </a:ext>
            </a:extLst>
          </p:cNvPr>
          <p:cNvSpPr/>
          <p:nvPr/>
        </p:nvSpPr>
        <p:spPr bwMode="white">
          <a:xfrm>
            <a:off x="9662259" y="2960031"/>
            <a:ext cx="386733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12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ABCF1-B703-CF30-FBE1-F6A4827C4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56588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27925-984E-B5A7-D02A-650AA99B09CD}"/>
              </a:ext>
            </a:extLst>
          </p:cNvPr>
          <p:cNvSpPr/>
          <p:nvPr/>
        </p:nvSpPr>
        <p:spPr bwMode="white">
          <a:xfrm>
            <a:off x="10591114" y="4234648"/>
            <a:ext cx="380856" cy="390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76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A5C0BD-E979-2B6D-F6BA-559CDA42D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79" y="1006948"/>
            <a:ext cx="11340000" cy="18453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CF72A-E008-3D18-CD54-E52E4678D92F}"/>
              </a:ext>
            </a:extLst>
          </p:cNvPr>
          <p:cNvSpPr/>
          <p:nvPr/>
        </p:nvSpPr>
        <p:spPr bwMode="white">
          <a:xfrm>
            <a:off x="10532317" y="2316893"/>
            <a:ext cx="380856" cy="39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04EE13-EF5D-9A15-E7E6-FBD2D47A03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568" y="2708920"/>
            <a:ext cx="9685011" cy="363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60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E51D2-916B-CA3C-7B0A-E04284B40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268760"/>
            <a:ext cx="11340000" cy="1811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05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479AD-E0BD-C4C1-FE42-EA287EAEE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663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56439CB-9537-55D2-A5B7-0A2BC51A2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160637"/>
            <a:ext cx="11340000" cy="38314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9F50DE-2391-901E-B9B0-8F3F74302912}"/>
              </a:ext>
            </a:extLst>
          </p:cNvPr>
          <p:cNvSpPr/>
          <p:nvPr/>
        </p:nvSpPr>
        <p:spPr bwMode="white">
          <a:xfrm>
            <a:off x="10287717" y="3475912"/>
            <a:ext cx="371335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540A8-E369-63AF-6826-B2597AF4B7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92696"/>
            <a:ext cx="1016033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0293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