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3" r:id="rId4"/>
    <p:sldId id="352" r:id="rId5"/>
    <p:sldId id="351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8D764A-54C6-B893-80BC-D8B122E65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7810" y="2314419"/>
            <a:ext cx="7916380" cy="22291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5FF1E-AA30-7EB8-BECD-6CA2ED40C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8A187-2549-D1E9-C3DB-0DD64488ED8D}"/>
              </a:ext>
            </a:extLst>
          </p:cNvPr>
          <p:cNvSpPr/>
          <p:nvPr/>
        </p:nvSpPr>
        <p:spPr bwMode="white">
          <a:xfrm>
            <a:off x="10347959" y="3785820"/>
            <a:ext cx="371335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91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AFAC4-E9BF-EFC8-847B-6F4620624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679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619B51-FD12-C57C-F45F-59CDF91CF1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55" y="3212976"/>
            <a:ext cx="11340000" cy="12335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4C93A6-444B-EA30-B1B0-F459E3597EEE}"/>
              </a:ext>
            </a:extLst>
          </p:cNvPr>
          <p:cNvSpPr/>
          <p:nvPr/>
        </p:nvSpPr>
        <p:spPr bwMode="white">
          <a:xfrm>
            <a:off x="10302772" y="3490290"/>
            <a:ext cx="428463" cy="39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37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C6DCE-608F-6BF8-F66A-51672C677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23" y="1340768"/>
            <a:ext cx="11340000" cy="4701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13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D76C5-ED6B-EFEF-2DDC-9753025F5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443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62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167E0-3209-4955-6332-976630FB5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3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03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CF640-1576-A78E-AD32-BD6267339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B7A4FE-C504-4F91-6F80-3F5B7C3455DC}"/>
              </a:ext>
            </a:extLst>
          </p:cNvPr>
          <p:cNvSpPr/>
          <p:nvPr/>
        </p:nvSpPr>
        <p:spPr bwMode="white">
          <a:xfrm>
            <a:off x="9824282" y="2568837"/>
            <a:ext cx="380856" cy="39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82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CCE78-3F30-A281-482B-0A9861990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7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9C386-2C3D-E5E0-E17F-0C96474BE89A}"/>
              </a:ext>
            </a:extLst>
          </p:cNvPr>
          <p:cNvSpPr/>
          <p:nvPr/>
        </p:nvSpPr>
        <p:spPr bwMode="white">
          <a:xfrm>
            <a:off x="10386045" y="3730799"/>
            <a:ext cx="380856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63C9E-C763-B750-245F-DC1F7A187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556792"/>
            <a:ext cx="11340000" cy="383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95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4EF67-A912-22F8-A729-E4B311796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08803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8A778D-3F6F-EE9B-81FF-6336B64478FF}"/>
              </a:ext>
            </a:extLst>
          </p:cNvPr>
          <p:cNvSpPr/>
          <p:nvPr/>
        </p:nvSpPr>
        <p:spPr bwMode="white">
          <a:xfrm>
            <a:off x="10025955" y="4271327"/>
            <a:ext cx="411096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2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8CE78-C2C8-5174-1A80-1FA249AE7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74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4B52D-353E-2626-3989-32ED92A0D6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77545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62846-F616-6D31-3090-826AF05ED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4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6A78E-1B4B-1EAE-9DE0-E5D8D38ED438}"/>
              </a:ext>
            </a:extLst>
          </p:cNvPr>
          <p:cNvSpPr/>
          <p:nvPr/>
        </p:nvSpPr>
        <p:spPr bwMode="white">
          <a:xfrm>
            <a:off x="9795717" y="3513591"/>
            <a:ext cx="342770" cy="39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26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E43A7-9290-B47E-1C24-6F012779A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780" y="692696"/>
            <a:ext cx="943644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7911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CFA30-206B-52FE-FA80-C1ED98A875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04862"/>
            <a:ext cx="838285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9036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97C0C-3C0C-6A86-CDED-32D1CF913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564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935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18264-1820-531C-C709-C7336144E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62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79905-FACB-77FB-0B23-940DA80BD21D}"/>
              </a:ext>
            </a:extLst>
          </p:cNvPr>
          <p:cNvSpPr/>
          <p:nvPr/>
        </p:nvSpPr>
        <p:spPr bwMode="white">
          <a:xfrm>
            <a:off x="1159798" y="3472518"/>
            <a:ext cx="10264794" cy="74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EC39A8-EB26-A19A-BB42-8B8539F04286}"/>
              </a:ext>
            </a:extLst>
          </p:cNvPr>
          <p:cNvSpPr/>
          <p:nvPr/>
        </p:nvSpPr>
        <p:spPr bwMode="white">
          <a:xfrm>
            <a:off x="1159798" y="4415752"/>
            <a:ext cx="3424034" cy="59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25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84A3B-F5E9-CB47-06E0-03CB1A3A6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388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7613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68FCB8-31F3-6265-B7AF-346466BE5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519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4393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0922F-B0C7-C2C7-DD29-AB73D742F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D4BAFA-AFF2-1739-88D4-3B45755B3981}"/>
              </a:ext>
            </a:extLst>
          </p:cNvPr>
          <p:cNvSpPr/>
          <p:nvPr/>
        </p:nvSpPr>
        <p:spPr bwMode="white">
          <a:xfrm>
            <a:off x="1159798" y="4581434"/>
            <a:ext cx="9976762" cy="81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535E3C-8D32-5B1B-5868-9198F19EFD89}"/>
              </a:ext>
            </a:extLst>
          </p:cNvPr>
          <p:cNvSpPr/>
          <p:nvPr/>
        </p:nvSpPr>
        <p:spPr bwMode="white">
          <a:xfrm>
            <a:off x="1188362" y="5544789"/>
            <a:ext cx="8147998" cy="81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616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9C4D6-E5F9-E7FE-0AF2-DFC360A3C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524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96CEE-0252-EEB7-A9E9-124C89B76615}"/>
              </a:ext>
            </a:extLst>
          </p:cNvPr>
          <p:cNvSpPr/>
          <p:nvPr/>
        </p:nvSpPr>
        <p:spPr bwMode="white">
          <a:xfrm>
            <a:off x="1279174" y="3707462"/>
            <a:ext cx="10120778" cy="702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48055-0EA0-88C7-076E-315CD28BB964}"/>
              </a:ext>
            </a:extLst>
          </p:cNvPr>
          <p:cNvSpPr/>
          <p:nvPr/>
        </p:nvSpPr>
        <p:spPr bwMode="white">
          <a:xfrm>
            <a:off x="1260130" y="4660080"/>
            <a:ext cx="9948437" cy="9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2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62FB4-6B85-5CC0-B167-D43FB491B0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04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997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365BC-3455-2981-B676-589194208A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484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028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05CE5-A826-13BE-56E5-F57F37310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510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54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A7DBDFA-5106-1F66-70F6-73D8AC836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24592" cy="524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573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E7E20-789D-4AB9-D4CD-1AEF7E0D2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98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44267-0AF6-38DE-C992-04A1D3046A16}"/>
              </a:ext>
            </a:extLst>
          </p:cNvPr>
          <p:cNvSpPr/>
          <p:nvPr/>
        </p:nvSpPr>
        <p:spPr bwMode="white">
          <a:xfrm>
            <a:off x="10357481" y="6054509"/>
            <a:ext cx="371335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922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EC43E-CD52-4BC5-07B7-7E891E571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79354"/>
            <a:ext cx="11340000" cy="429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75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B9E80-F7E4-FB63-07C5-73D09FDA2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9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23FA6-7E2E-588A-9724-273CD006305A}"/>
              </a:ext>
            </a:extLst>
          </p:cNvPr>
          <p:cNvSpPr/>
          <p:nvPr/>
        </p:nvSpPr>
        <p:spPr bwMode="white">
          <a:xfrm>
            <a:off x="10338438" y="3779432"/>
            <a:ext cx="361813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10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