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75" y="3004820"/>
            <a:ext cx="58102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395" y="1981200"/>
            <a:ext cx="91725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3152024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484630"/>
            <a:ext cx="92487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320" y="2061210"/>
            <a:ext cx="884872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7289" y="2634788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124585"/>
            <a:ext cx="92583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3397" y="1803515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2295525"/>
            <a:ext cx="561975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2004695"/>
            <a:ext cx="92011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2" y="3207443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833755"/>
            <a:ext cx="92583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461769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1196975"/>
            <a:ext cx="92678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4869180"/>
            <a:ext cx="1866900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19253" y="3650788"/>
            <a:ext cx="1270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2998" y="4232678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0271" y="4925406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934085"/>
            <a:ext cx="92297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7543" y="916824"/>
            <a:ext cx="16773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5506" y="2736388"/>
            <a:ext cx="18805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2152074" y="4491297"/>
            <a:ext cx="104739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2543175"/>
            <a:ext cx="9267825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1080770"/>
            <a:ext cx="87153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8125" y="5331806"/>
            <a:ext cx="8244384" cy="450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2528570"/>
            <a:ext cx="925830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800100"/>
            <a:ext cx="87820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7361" y="5073187"/>
            <a:ext cx="8826275" cy="1041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981075"/>
            <a:ext cx="875347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970" y="3357245"/>
            <a:ext cx="868680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520" y="853440"/>
            <a:ext cx="86963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9580" y="2671733"/>
            <a:ext cx="8466056" cy="2075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7288" y="6043006"/>
            <a:ext cx="723762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071245"/>
            <a:ext cx="931545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2276475"/>
            <a:ext cx="877252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923925"/>
            <a:ext cx="87439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29653" y="2671734"/>
            <a:ext cx="86877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1108" y="4445115"/>
            <a:ext cx="8687729" cy="1576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1557020"/>
            <a:ext cx="865822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2204720"/>
            <a:ext cx="812482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8743" y="3309042"/>
            <a:ext cx="8401402" cy="644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770" y="1128395"/>
            <a:ext cx="926782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814070"/>
            <a:ext cx="8724900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1737995"/>
            <a:ext cx="87249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3544" y="2995006"/>
            <a:ext cx="873391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3544" y="4648315"/>
            <a:ext cx="873391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114425"/>
            <a:ext cx="92583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39588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933450"/>
            <a:ext cx="86868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2779" y="2136025"/>
            <a:ext cx="8678494" cy="84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4715" y="4989830"/>
            <a:ext cx="8678545" cy="93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1585595"/>
            <a:ext cx="92868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2182206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362075"/>
            <a:ext cx="92392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4234" y="1951297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1196975"/>
            <a:ext cx="92487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845" y="1701165"/>
            <a:ext cx="882967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95979" y="2366933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1785620"/>
            <a:ext cx="92868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4234" y="1803515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400175"/>
            <a:ext cx="92964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4234" y="2625551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1015365"/>
            <a:ext cx="92297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5834" y="1064606"/>
            <a:ext cx="54125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2025-01-09T01:10:19Z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