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EF831B7-0965-0E87-B57E-6B4B5DE013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334" y="2895525"/>
            <a:ext cx="10431331" cy="106694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B793A2-92E3-EDCF-0F01-6AB63212A0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80728"/>
            <a:ext cx="11340000" cy="539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7418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7C1AAD-94BC-2B79-CD2E-A388802FDD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37327"/>
            <a:ext cx="10704552" cy="80661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5E46C93-1E03-227C-8F3E-5EBE9E86DE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1628800"/>
            <a:ext cx="10704552" cy="4910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437EEE-E065-A127-3299-ADF8962CF4F2}"/>
              </a:ext>
            </a:extLst>
          </p:cNvPr>
          <p:cNvSpPr/>
          <p:nvPr/>
        </p:nvSpPr>
        <p:spPr bwMode="white">
          <a:xfrm>
            <a:off x="10511247" y="2564904"/>
            <a:ext cx="69732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453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ACBBFD-B259-B0B2-EB5E-06358054F0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59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5B0313-8BE4-1C5C-60D1-49EDB4599110}"/>
              </a:ext>
            </a:extLst>
          </p:cNvPr>
          <p:cNvSpPr/>
          <p:nvPr/>
        </p:nvSpPr>
        <p:spPr bwMode="white">
          <a:xfrm>
            <a:off x="10433652" y="3143315"/>
            <a:ext cx="437984" cy="401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473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E60D73-3541-8654-36F7-B2763D86AC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1340000" cy="5162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8826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49BEED-8CB1-F4CA-CBEE-2FDAA6798E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7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3515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4CAF3E-A6F1-67E7-256F-F421C9B1CB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764704"/>
            <a:ext cx="866147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4544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0FE47F-12FD-D874-4A83-D69D959CC1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628800"/>
            <a:ext cx="11340000" cy="3333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7658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87F063-F63D-727D-FD44-279517A6FE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836712"/>
            <a:ext cx="958675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5838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0E1A83-3A93-1906-6C7E-BD66EA4842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472454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124C87-9A92-EEA6-AD46-6555FAC6E12F}"/>
              </a:ext>
            </a:extLst>
          </p:cNvPr>
          <p:cNvSpPr/>
          <p:nvPr/>
        </p:nvSpPr>
        <p:spPr bwMode="white">
          <a:xfrm>
            <a:off x="1127448" y="3950922"/>
            <a:ext cx="10225136" cy="702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318118F-BDDE-818B-A9D5-EF923E9EF0BF}"/>
              </a:ext>
            </a:extLst>
          </p:cNvPr>
          <p:cNvSpPr/>
          <p:nvPr/>
        </p:nvSpPr>
        <p:spPr bwMode="white">
          <a:xfrm>
            <a:off x="1343472" y="4725144"/>
            <a:ext cx="5904656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121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9272491-1BE2-B929-8ACD-EF115EFDD5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10356812" cy="550568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363D43-23B2-CA0B-78EA-36B2D26683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590516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635068-41D4-AF23-8735-5A9F7FF00174}"/>
              </a:ext>
            </a:extLst>
          </p:cNvPr>
          <p:cNvSpPr/>
          <p:nvPr/>
        </p:nvSpPr>
        <p:spPr bwMode="white">
          <a:xfrm>
            <a:off x="10651780" y="4468934"/>
            <a:ext cx="355684" cy="365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278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E3ACF8-4E59-9957-6FC1-70EDB7A5C6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53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A3E4A7-5860-C2BB-620F-63758D332647}"/>
              </a:ext>
            </a:extLst>
          </p:cNvPr>
          <p:cNvSpPr/>
          <p:nvPr/>
        </p:nvSpPr>
        <p:spPr bwMode="white">
          <a:xfrm>
            <a:off x="10433652" y="3226465"/>
            <a:ext cx="437984" cy="39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068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91D20E-3F7C-0BEE-A0CE-FB66C76E56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535" y="836712"/>
            <a:ext cx="1102078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3851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F0031F-D6D3-2B26-3982-0210752BB6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86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E34652-30CE-A9CF-805E-999ADAE59F29}"/>
              </a:ext>
            </a:extLst>
          </p:cNvPr>
          <p:cNvSpPr/>
          <p:nvPr/>
        </p:nvSpPr>
        <p:spPr bwMode="white">
          <a:xfrm>
            <a:off x="10500302" y="3255287"/>
            <a:ext cx="342769" cy="40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891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1E0AE0-B945-80E2-0F59-A2A5EF762F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08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BCA969-8DC5-BECF-88D2-18F76C620FB2}"/>
              </a:ext>
            </a:extLst>
          </p:cNvPr>
          <p:cNvSpPr/>
          <p:nvPr/>
        </p:nvSpPr>
        <p:spPr bwMode="white">
          <a:xfrm>
            <a:off x="10357481" y="4015018"/>
            <a:ext cx="361813" cy="40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372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B9FA67-80CD-836C-E9B6-296B3071E7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9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1C0BE4-AA94-54E3-32B0-9F99794DF279}"/>
              </a:ext>
            </a:extLst>
          </p:cNvPr>
          <p:cNvSpPr/>
          <p:nvPr/>
        </p:nvSpPr>
        <p:spPr bwMode="white">
          <a:xfrm>
            <a:off x="10357481" y="4025210"/>
            <a:ext cx="361813" cy="400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708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A482D6-B3CB-2D5B-27CF-414B4EB2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06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3A22BB-4993-3A82-64D3-855B01BBF15A}"/>
              </a:ext>
            </a:extLst>
          </p:cNvPr>
          <p:cNvSpPr/>
          <p:nvPr/>
        </p:nvSpPr>
        <p:spPr bwMode="white">
          <a:xfrm>
            <a:off x="10319395" y="3187820"/>
            <a:ext cx="428463" cy="390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066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2025-01-14T18:34:27Z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