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68CD9B-B67C-8272-FFAB-D20671DA1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677" y="2905052"/>
            <a:ext cx="10364646" cy="10478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0E411-4F84-CB48-31B0-D454BF844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57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728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F649A-303C-6410-75C5-86E2F366A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4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6629C31-5174-DDD6-24DD-3F037953DF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861048"/>
            <a:ext cx="11340000" cy="9472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E8039-7175-3318-BD41-0326BDDBC6EF}"/>
              </a:ext>
            </a:extLst>
          </p:cNvPr>
          <p:cNvSpPr/>
          <p:nvPr/>
        </p:nvSpPr>
        <p:spPr bwMode="white">
          <a:xfrm>
            <a:off x="10223363" y="4253351"/>
            <a:ext cx="371335" cy="39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6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31E0F-84FD-29DE-2331-B136A438A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836712"/>
            <a:ext cx="11340000" cy="559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84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A04DF-02B1-807A-4C25-0A794A8E0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752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65ECC-2748-CB92-B1E5-E78EBA7C5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4423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743BE-5B04-E4EA-48F2-39E4DFE3779B}"/>
              </a:ext>
            </a:extLst>
          </p:cNvPr>
          <p:cNvSpPr/>
          <p:nvPr/>
        </p:nvSpPr>
        <p:spPr bwMode="white">
          <a:xfrm>
            <a:off x="10135375" y="1526150"/>
            <a:ext cx="428463" cy="3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3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3F00C-8106-20C5-DD0A-3D9744B9E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9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427F3-6D53-F1CE-6E04-889D9B7A2F9E}"/>
              </a:ext>
            </a:extLst>
          </p:cNvPr>
          <p:cNvSpPr/>
          <p:nvPr/>
        </p:nvSpPr>
        <p:spPr bwMode="white">
          <a:xfrm>
            <a:off x="10233702" y="3388703"/>
            <a:ext cx="361813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401CF-29EE-EE29-8259-5D09197B5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40" y="1484784"/>
            <a:ext cx="11340000" cy="348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32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7BB13-9704-D47C-E14B-32740AC96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93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EAC49-AC59-7CAD-9223-5ED0ECB6D49D}"/>
              </a:ext>
            </a:extLst>
          </p:cNvPr>
          <p:cNvSpPr/>
          <p:nvPr/>
        </p:nvSpPr>
        <p:spPr bwMode="white">
          <a:xfrm>
            <a:off x="10233702" y="4270872"/>
            <a:ext cx="371334" cy="38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34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9D705-6671-8D8E-3646-2148FDA21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92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58F67-5780-6D5C-C98F-D40F9578A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533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6AE12-4A10-9C67-9C24-B519D130007D}"/>
              </a:ext>
            </a:extLst>
          </p:cNvPr>
          <p:cNvSpPr/>
          <p:nvPr/>
        </p:nvSpPr>
        <p:spPr bwMode="white">
          <a:xfrm>
            <a:off x="9963895" y="2349090"/>
            <a:ext cx="333249" cy="38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4CCB36-95C9-E580-25C5-31829A46B5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987" y="4553880"/>
            <a:ext cx="11340000" cy="190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0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63A6D-6542-3D0F-A31B-CBAFBE5B4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594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BCEB85-4AFC-1187-D22A-337890BAF4F4}"/>
              </a:ext>
            </a:extLst>
          </p:cNvPr>
          <p:cNvSpPr/>
          <p:nvPr/>
        </p:nvSpPr>
        <p:spPr bwMode="white">
          <a:xfrm>
            <a:off x="6558438" y="2616437"/>
            <a:ext cx="552240" cy="228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768B89-A7B6-A3D4-F469-2547EDC3822C}"/>
              </a:ext>
            </a:extLst>
          </p:cNvPr>
          <p:cNvSpPr/>
          <p:nvPr/>
        </p:nvSpPr>
        <p:spPr bwMode="white">
          <a:xfrm>
            <a:off x="6672695" y="3980263"/>
            <a:ext cx="514156" cy="2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ACEC0B-23AA-3678-B049-E571D51E163A}"/>
              </a:ext>
            </a:extLst>
          </p:cNvPr>
          <p:cNvSpPr/>
          <p:nvPr/>
        </p:nvSpPr>
        <p:spPr bwMode="white">
          <a:xfrm>
            <a:off x="9329168" y="5744652"/>
            <a:ext cx="1075919" cy="247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C3DC93B-9DEF-690B-6349-352ED93D7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909678"/>
            <a:ext cx="467530" cy="2087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D79E3-3337-4C72-9E02-2646DB07F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8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3BD266-B017-9252-D1FC-F6BA300D6AB4}"/>
              </a:ext>
            </a:extLst>
          </p:cNvPr>
          <p:cNvSpPr/>
          <p:nvPr/>
        </p:nvSpPr>
        <p:spPr bwMode="white">
          <a:xfrm>
            <a:off x="10347959" y="4252585"/>
            <a:ext cx="361813" cy="40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54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D9932-8A38-21E5-B906-E59F29FB0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774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91E0C-FD06-3D5F-408F-F77E4A5EC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6568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436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95856-B0B7-D143-46D0-B75A1D1AE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6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943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4FAAFB-2FBF-6F35-74DB-06A899B2D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250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6CB77-DBCA-3AD7-B000-D8B6F8EF810E}"/>
              </a:ext>
            </a:extLst>
          </p:cNvPr>
          <p:cNvSpPr/>
          <p:nvPr/>
        </p:nvSpPr>
        <p:spPr bwMode="white">
          <a:xfrm>
            <a:off x="1279174" y="4070248"/>
            <a:ext cx="9785378" cy="72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483AF5-78CE-3A16-5AD7-6E1F6C964A94}"/>
              </a:ext>
            </a:extLst>
          </p:cNvPr>
          <p:cNvSpPr/>
          <p:nvPr/>
        </p:nvSpPr>
        <p:spPr bwMode="white">
          <a:xfrm>
            <a:off x="1269653" y="4927846"/>
            <a:ext cx="9785378" cy="66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E85F9F-C0C2-92A9-9C33-3C342675E017}"/>
              </a:ext>
            </a:extLst>
          </p:cNvPr>
          <p:cNvSpPr/>
          <p:nvPr/>
        </p:nvSpPr>
        <p:spPr bwMode="white">
          <a:xfrm>
            <a:off x="1269653" y="5719933"/>
            <a:ext cx="8849274" cy="66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67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2D5CF-6EC6-F228-3B44-41464B16C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5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787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042C4-85F0-33F7-5E61-EB8EE352B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915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9752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5DE92-7918-97F8-DD6C-510225CFF3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12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B3237-036F-F427-6DF5-C67C2534F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41810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E726DE-1DEE-FD7C-207A-AC7B76566125}"/>
              </a:ext>
            </a:extLst>
          </p:cNvPr>
          <p:cNvSpPr/>
          <p:nvPr/>
        </p:nvSpPr>
        <p:spPr bwMode="white">
          <a:xfrm>
            <a:off x="1260130" y="3351492"/>
            <a:ext cx="9732413" cy="5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9FB605-DF09-A9F8-C6F6-3AED0F3E8287}"/>
              </a:ext>
            </a:extLst>
          </p:cNvPr>
          <p:cNvSpPr/>
          <p:nvPr/>
        </p:nvSpPr>
        <p:spPr bwMode="white">
          <a:xfrm>
            <a:off x="1307738" y="4170558"/>
            <a:ext cx="9468782" cy="561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93CB1D-2337-0441-91C5-5A1816D5E43B}"/>
              </a:ext>
            </a:extLst>
          </p:cNvPr>
          <p:cNvSpPr/>
          <p:nvPr/>
        </p:nvSpPr>
        <p:spPr bwMode="white">
          <a:xfrm>
            <a:off x="1307738" y="4980100"/>
            <a:ext cx="5868382" cy="68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76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B9D112-01B1-5669-A36F-71F8734C6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0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33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ABDBF-6D14-E4D4-D7F4-D7109827B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11340000" cy="58010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E1B3E-2ECA-0330-B72A-7929C57664A5}"/>
              </a:ext>
            </a:extLst>
          </p:cNvPr>
          <p:cNvSpPr/>
          <p:nvPr/>
        </p:nvSpPr>
        <p:spPr bwMode="white">
          <a:xfrm>
            <a:off x="6308290" y="1352222"/>
            <a:ext cx="561763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D7BFBE-F535-2286-E20E-4EDC880F5995}"/>
              </a:ext>
            </a:extLst>
          </p:cNvPr>
          <p:cNvSpPr/>
          <p:nvPr/>
        </p:nvSpPr>
        <p:spPr bwMode="white">
          <a:xfrm>
            <a:off x="7622244" y="1676090"/>
            <a:ext cx="799798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331228-95F7-371B-79B8-4B2FD846ADC5}"/>
              </a:ext>
            </a:extLst>
          </p:cNvPr>
          <p:cNvSpPr/>
          <p:nvPr/>
        </p:nvSpPr>
        <p:spPr bwMode="white">
          <a:xfrm>
            <a:off x="4737257" y="2009483"/>
            <a:ext cx="523677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FB394A-07E5-78E5-B058-756D2FC10831}"/>
              </a:ext>
            </a:extLst>
          </p:cNvPr>
          <p:cNvSpPr/>
          <p:nvPr/>
        </p:nvSpPr>
        <p:spPr bwMode="white">
          <a:xfrm>
            <a:off x="7869801" y="2638166"/>
            <a:ext cx="828362" cy="22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29BAD3-1470-BEE1-22C7-D51F64A43C3B}"/>
              </a:ext>
            </a:extLst>
          </p:cNvPr>
          <p:cNvSpPr/>
          <p:nvPr/>
        </p:nvSpPr>
        <p:spPr bwMode="white">
          <a:xfrm>
            <a:off x="4927685" y="2942982"/>
            <a:ext cx="1075919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4D54DA-6ED5-6887-82DD-807468E97C10}"/>
              </a:ext>
            </a:extLst>
          </p:cNvPr>
          <p:cNvSpPr/>
          <p:nvPr/>
        </p:nvSpPr>
        <p:spPr bwMode="white">
          <a:xfrm>
            <a:off x="5927433" y="3771702"/>
            <a:ext cx="1056876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E9DA60-344A-AD44-32F2-34A7DC187A43}"/>
              </a:ext>
            </a:extLst>
          </p:cNvPr>
          <p:cNvSpPr/>
          <p:nvPr/>
        </p:nvSpPr>
        <p:spPr bwMode="white">
          <a:xfrm>
            <a:off x="8031665" y="4562319"/>
            <a:ext cx="514156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989374-D925-6BCA-987E-9FD8D24849F1}"/>
              </a:ext>
            </a:extLst>
          </p:cNvPr>
          <p:cNvSpPr/>
          <p:nvPr/>
        </p:nvSpPr>
        <p:spPr bwMode="white">
          <a:xfrm>
            <a:off x="8031665" y="6038773"/>
            <a:ext cx="523677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28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FEDAC-963F-495D-B04A-7DEFFFF4C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764704"/>
            <a:ext cx="96396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5994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09A904-3C48-244C-FA7E-A9FC9C86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04159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57C449-CE23-3A70-5ED5-2607C075E4E5}"/>
              </a:ext>
            </a:extLst>
          </p:cNvPr>
          <p:cNvSpPr/>
          <p:nvPr/>
        </p:nvSpPr>
        <p:spPr bwMode="white">
          <a:xfrm>
            <a:off x="1248857" y="4717964"/>
            <a:ext cx="9671679" cy="65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006DC-6C38-BA96-5E09-01E427601205}"/>
              </a:ext>
            </a:extLst>
          </p:cNvPr>
          <p:cNvSpPr/>
          <p:nvPr/>
        </p:nvSpPr>
        <p:spPr bwMode="white">
          <a:xfrm>
            <a:off x="1248857" y="5491851"/>
            <a:ext cx="9221089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DAC11F-60A6-2893-99C3-89451B78FF74}"/>
              </a:ext>
            </a:extLst>
          </p:cNvPr>
          <p:cNvSpPr/>
          <p:nvPr/>
        </p:nvSpPr>
        <p:spPr bwMode="white">
          <a:xfrm>
            <a:off x="1239586" y="6296382"/>
            <a:ext cx="7808742" cy="48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2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0D48F-429F-CD00-63E3-A228650BD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24117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8FE03-2BB9-B693-1701-09E2A6BEB708}"/>
              </a:ext>
            </a:extLst>
          </p:cNvPr>
          <p:cNvSpPr/>
          <p:nvPr/>
        </p:nvSpPr>
        <p:spPr bwMode="white">
          <a:xfrm>
            <a:off x="1404146" y="3281146"/>
            <a:ext cx="6060005" cy="57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292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7E812-4799-E885-8CA0-553CB14D88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61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4498D-5B99-0D90-58B5-BB84A93CF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63604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E935C1-B909-38A0-E827-91A2DF1D8197}"/>
              </a:ext>
            </a:extLst>
          </p:cNvPr>
          <p:cNvSpPr/>
          <p:nvPr/>
        </p:nvSpPr>
        <p:spPr bwMode="white">
          <a:xfrm>
            <a:off x="10434247" y="4591455"/>
            <a:ext cx="330660" cy="36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98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42F42-0499-3170-7A07-4C3F127E4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24247"/>
            <a:ext cx="105541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326BB-A63E-7ABA-E24E-D7A459A6480F}"/>
              </a:ext>
            </a:extLst>
          </p:cNvPr>
          <p:cNvSpPr/>
          <p:nvPr/>
        </p:nvSpPr>
        <p:spPr bwMode="white">
          <a:xfrm>
            <a:off x="9694336" y="3000929"/>
            <a:ext cx="398772" cy="36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2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31BA9-2F60-B345-3A49-64A0A40FD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66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57611-3220-D6FC-84EB-7E12BC0D9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510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3298E5-61F5-9AFE-A8DC-2107E75674C4}"/>
              </a:ext>
            </a:extLst>
          </p:cNvPr>
          <p:cNvSpPr/>
          <p:nvPr/>
        </p:nvSpPr>
        <p:spPr bwMode="white">
          <a:xfrm>
            <a:off x="10184322" y="1412776"/>
            <a:ext cx="520190" cy="50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1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9A962-AA71-8EFC-9974-62D5A13D0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056FFA-E83F-57D5-BA57-0AEA115F5D6B}"/>
              </a:ext>
            </a:extLst>
          </p:cNvPr>
          <p:cNvSpPr/>
          <p:nvPr/>
        </p:nvSpPr>
        <p:spPr bwMode="white">
          <a:xfrm>
            <a:off x="10367002" y="4233794"/>
            <a:ext cx="380856" cy="39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731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2025-01-14T17:50:50Z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