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094751-1649-2BC1-AAC5-BF8994220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816" y="2930994"/>
            <a:ext cx="9408368" cy="9960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8115B-3C79-AA55-A2D8-8951F9430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84784"/>
            <a:ext cx="11340000" cy="354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261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4C154-0D1E-9617-D992-E98D000E1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50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F2690-7C4B-2288-D420-6E8B7300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495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DC4DE-0707-C646-2441-4C497D07D909}"/>
              </a:ext>
            </a:extLst>
          </p:cNvPr>
          <p:cNvSpPr/>
          <p:nvPr/>
        </p:nvSpPr>
        <p:spPr bwMode="white">
          <a:xfrm>
            <a:off x="10188246" y="3287788"/>
            <a:ext cx="380856" cy="39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94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CC014-F9B0-F42E-7939-D34471C08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7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B7E47-27AF-3305-21B9-C84C15BDF89F}"/>
              </a:ext>
            </a:extLst>
          </p:cNvPr>
          <p:cNvSpPr/>
          <p:nvPr/>
        </p:nvSpPr>
        <p:spPr bwMode="white">
          <a:xfrm>
            <a:off x="10414609" y="4216601"/>
            <a:ext cx="380856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91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76A96-5A1B-6A05-252B-8562ECAB8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340000" cy="5348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812CD2-B3B1-C5E0-1E77-4874E3AEDD82}"/>
              </a:ext>
            </a:extLst>
          </p:cNvPr>
          <p:cNvSpPr/>
          <p:nvPr/>
        </p:nvSpPr>
        <p:spPr bwMode="white">
          <a:xfrm>
            <a:off x="10461977" y="4127754"/>
            <a:ext cx="371335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8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0A1C1-87F4-88AE-9D96-7E18D9610D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4661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7FE1D-5F93-469C-CCD4-05F20D887C8F}"/>
              </a:ext>
            </a:extLst>
          </p:cNvPr>
          <p:cNvSpPr/>
          <p:nvPr/>
        </p:nvSpPr>
        <p:spPr bwMode="white">
          <a:xfrm>
            <a:off x="9732811" y="2951865"/>
            <a:ext cx="404233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72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A521F-A8ED-06BB-F0D3-618C2094D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7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E07D75-8BDF-19EB-E694-2EE865364FFA}"/>
              </a:ext>
            </a:extLst>
          </p:cNvPr>
          <p:cNvSpPr/>
          <p:nvPr/>
        </p:nvSpPr>
        <p:spPr bwMode="white">
          <a:xfrm>
            <a:off x="10395566" y="3634286"/>
            <a:ext cx="342770" cy="3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08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51143-B478-6068-AB53-07374D6E1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37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170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5A9A3-AFAB-1ABC-02A3-2FC98FB17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08938"/>
            <a:ext cx="107675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4A3A1-F993-CD0F-F0E8-440C368FF5F3}"/>
              </a:ext>
            </a:extLst>
          </p:cNvPr>
          <p:cNvSpPr/>
          <p:nvPr/>
        </p:nvSpPr>
        <p:spPr bwMode="white">
          <a:xfrm>
            <a:off x="9972219" y="2998090"/>
            <a:ext cx="352591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1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B56ED-350B-09B9-AE98-A4CE25AB1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8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F994A-A256-1E40-E5D0-DFF2C1E0C7AD}"/>
              </a:ext>
            </a:extLst>
          </p:cNvPr>
          <p:cNvSpPr/>
          <p:nvPr/>
        </p:nvSpPr>
        <p:spPr bwMode="white">
          <a:xfrm>
            <a:off x="10357481" y="4205286"/>
            <a:ext cx="34277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5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9604B-7503-49F2-9597-28A385104D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052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E890B2-E9DD-FF57-E331-604437360DDD}"/>
              </a:ext>
            </a:extLst>
          </p:cNvPr>
          <p:cNvSpPr/>
          <p:nvPr/>
        </p:nvSpPr>
        <p:spPr bwMode="white">
          <a:xfrm>
            <a:off x="6015717" y="2282198"/>
            <a:ext cx="780755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B7E4021-B645-C82B-0142-2995EBF9F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437690" cy="2166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E50BE-8CFE-D8E1-3016-A104996D12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1340000" cy="342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954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64499-5EB2-B5A0-904F-CE811F94F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39424-23BC-3737-6473-A87B101EFEFD}"/>
              </a:ext>
            </a:extLst>
          </p:cNvPr>
          <p:cNvSpPr/>
          <p:nvPr/>
        </p:nvSpPr>
        <p:spPr bwMode="white">
          <a:xfrm>
            <a:off x="10328916" y="4207354"/>
            <a:ext cx="371335" cy="4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96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94934-3C41-6405-04CE-3BF92DB9A6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1052736"/>
            <a:ext cx="8184272" cy="5291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444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DFAEE-E234-A58A-F0E0-806B59434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56048"/>
            <a:ext cx="11340000" cy="7497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D6C3B1-08DD-DBCB-F41C-630E8C1CB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04864"/>
            <a:ext cx="11340000" cy="280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4215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D6DD48-BBC2-8574-680C-FB4289D2E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4474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9AA4D-A290-9C24-37B3-4DE33FD50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9038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27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E158B-FB1F-0B03-3E55-EA3C9AC7D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760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CF775-C7D9-FA7D-AC00-DD744492A014}"/>
              </a:ext>
            </a:extLst>
          </p:cNvPr>
          <p:cNvSpPr/>
          <p:nvPr/>
        </p:nvSpPr>
        <p:spPr bwMode="white">
          <a:xfrm>
            <a:off x="1351182" y="4016093"/>
            <a:ext cx="9369068" cy="45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75118D-AA3B-9B45-03E7-E982F91D165A}"/>
              </a:ext>
            </a:extLst>
          </p:cNvPr>
          <p:cNvSpPr/>
          <p:nvPr/>
        </p:nvSpPr>
        <p:spPr bwMode="white">
          <a:xfrm>
            <a:off x="1331903" y="4725144"/>
            <a:ext cx="9569354" cy="63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4AA61B-1BF8-765A-D26D-480241A74E07}"/>
              </a:ext>
            </a:extLst>
          </p:cNvPr>
          <p:cNvSpPr/>
          <p:nvPr/>
        </p:nvSpPr>
        <p:spPr bwMode="white">
          <a:xfrm>
            <a:off x="1351182" y="5463219"/>
            <a:ext cx="8849274" cy="67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73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E99F6-40FF-89D6-69E9-8D3D0A6C8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50411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170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C2885-9D12-47DF-FB04-F143E5491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01" y="980728"/>
            <a:ext cx="11340000" cy="519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405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C44008-B1D0-2B33-0CAD-A9AF99CBDF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0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9928DF-B594-8A54-36F2-C55DB95CFB23}"/>
              </a:ext>
            </a:extLst>
          </p:cNvPr>
          <p:cNvSpPr/>
          <p:nvPr/>
        </p:nvSpPr>
        <p:spPr bwMode="white">
          <a:xfrm>
            <a:off x="1159798" y="3909275"/>
            <a:ext cx="9400698" cy="52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AF507F-5A7E-0AC7-BAE9-268AE5119761}"/>
              </a:ext>
            </a:extLst>
          </p:cNvPr>
          <p:cNvSpPr/>
          <p:nvPr/>
        </p:nvSpPr>
        <p:spPr bwMode="white">
          <a:xfrm>
            <a:off x="1188362" y="4718666"/>
            <a:ext cx="9400698" cy="52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E53FC7-D386-85E0-F7F5-697FA2C4DC7F}"/>
              </a:ext>
            </a:extLst>
          </p:cNvPr>
          <p:cNvSpPr/>
          <p:nvPr/>
        </p:nvSpPr>
        <p:spPr bwMode="white">
          <a:xfrm>
            <a:off x="1188362" y="5537580"/>
            <a:ext cx="8652054" cy="69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3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CC224-A4F9-DA2F-55E2-5C5277329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71" y="1484784"/>
            <a:ext cx="11340000" cy="4253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F46D91-3BFB-8799-4F7A-DC7EEFA4898D}"/>
              </a:ext>
            </a:extLst>
          </p:cNvPr>
          <p:cNvSpPr/>
          <p:nvPr/>
        </p:nvSpPr>
        <p:spPr bwMode="white">
          <a:xfrm>
            <a:off x="4714727" y="1570610"/>
            <a:ext cx="771234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4DA77A-2026-3826-F4F8-CD01F23C8718}"/>
              </a:ext>
            </a:extLst>
          </p:cNvPr>
          <p:cNvSpPr/>
          <p:nvPr/>
        </p:nvSpPr>
        <p:spPr bwMode="white">
          <a:xfrm>
            <a:off x="4695685" y="1894844"/>
            <a:ext cx="780755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F642AA-1D5C-37F1-1B7E-0CCF6E66A31F}"/>
              </a:ext>
            </a:extLst>
          </p:cNvPr>
          <p:cNvSpPr/>
          <p:nvPr/>
        </p:nvSpPr>
        <p:spPr bwMode="white">
          <a:xfrm>
            <a:off x="7266465" y="3039198"/>
            <a:ext cx="752191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269F49-A38C-8CD4-6EE4-DEDE427FCA95}"/>
              </a:ext>
            </a:extLst>
          </p:cNvPr>
          <p:cNvSpPr/>
          <p:nvPr/>
        </p:nvSpPr>
        <p:spPr bwMode="white">
          <a:xfrm>
            <a:off x="5847775" y="4164479"/>
            <a:ext cx="514156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188270-351E-D83C-6916-603B3BEFA352}"/>
              </a:ext>
            </a:extLst>
          </p:cNvPr>
          <p:cNvSpPr/>
          <p:nvPr/>
        </p:nvSpPr>
        <p:spPr bwMode="white">
          <a:xfrm>
            <a:off x="5704954" y="5308833"/>
            <a:ext cx="542720" cy="171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6A3761-91F7-1F9B-AA6D-F5C456608C66}"/>
              </a:ext>
            </a:extLst>
          </p:cNvPr>
          <p:cNvSpPr/>
          <p:nvPr/>
        </p:nvSpPr>
        <p:spPr bwMode="white">
          <a:xfrm>
            <a:off x="8132914" y="5270688"/>
            <a:ext cx="561763" cy="2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04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CFD10-AB2E-6DA1-FC2D-68D5E4BA1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4080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843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16CF5-C31E-17B1-782B-46398FD0C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368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77B31-54DA-33D6-44E7-F4E7BCC94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274652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D1AE61-F35A-E7EC-51E6-E0C3CE23A798}"/>
              </a:ext>
            </a:extLst>
          </p:cNvPr>
          <p:cNvSpPr/>
          <p:nvPr/>
        </p:nvSpPr>
        <p:spPr bwMode="white">
          <a:xfrm>
            <a:off x="729322" y="2449040"/>
            <a:ext cx="9471134" cy="56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742CEC0-8BE9-D040-DA65-50EEB48E5486}"/>
              </a:ext>
            </a:extLst>
          </p:cNvPr>
          <p:cNvSpPr/>
          <p:nvPr/>
        </p:nvSpPr>
        <p:spPr bwMode="white">
          <a:xfrm>
            <a:off x="729322" y="3250996"/>
            <a:ext cx="9759166" cy="6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8F718F2-BE0E-DDDB-395B-AE2F2B9CA2E9}"/>
              </a:ext>
            </a:extLst>
          </p:cNvPr>
          <p:cNvSpPr/>
          <p:nvPr/>
        </p:nvSpPr>
        <p:spPr bwMode="white">
          <a:xfrm>
            <a:off x="729322" y="4072044"/>
            <a:ext cx="9543142" cy="61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14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03E1B-7724-4D8E-9CF6-72E3E1CDA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3662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966208-009A-F42F-C2AA-E830F19D0358}"/>
              </a:ext>
            </a:extLst>
          </p:cNvPr>
          <p:cNvSpPr/>
          <p:nvPr/>
        </p:nvSpPr>
        <p:spPr bwMode="white">
          <a:xfrm>
            <a:off x="1351182" y="3333204"/>
            <a:ext cx="9497346" cy="59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565698-CBF3-7C29-A781-91E2AAD6BA19}"/>
              </a:ext>
            </a:extLst>
          </p:cNvPr>
          <p:cNvSpPr/>
          <p:nvPr/>
        </p:nvSpPr>
        <p:spPr bwMode="white">
          <a:xfrm>
            <a:off x="1332138" y="4133994"/>
            <a:ext cx="9516389" cy="59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BBD596-D8F4-2FF8-3D0C-ED0D3422CBB1}"/>
              </a:ext>
            </a:extLst>
          </p:cNvPr>
          <p:cNvSpPr/>
          <p:nvPr/>
        </p:nvSpPr>
        <p:spPr bwMode="white">
          <a:xfrm>
            <a:off x="1360703" y="4953848"/>
            <a:ext cx="8623729" cy="75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9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D308F-F75A-24FE-196A-27AE3DA8C5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85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ABA888-EB36-7357-694C-516A2869D3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12776"/>
            <a:ext cx="11340000" cy="230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1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92632E3-ACC4-A284-67D8-05AC33B9E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13922" cy="511373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76E798-6E11-C1BF-8D4F-C70E28171980}"/>
              </a:ext>
            </a:extLst>
          </p:cNvPr>
          <p:cNvSpPr/>
          <p:nvPr/>
        </p:nvSpPr>
        <p:spPr bwMode="white">
          <a:xfrm>
            <a:off x="10488488" y="3651822"/>
            <a:ext cx="648072" cy="6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6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21373-190B-F19D-961F-062FFE4BEC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93342"/>
            <a:ext cx="136550" cy="54986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DA6DC19-DA14-9037-32F6-EED3AF7B0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25" y="1593292"/>
            <a:ext cx="11424592" cy="7967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C0D7305-3760-67C1-C848-149256F658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355958"/>
            <a:ext cx="10920576" cy="190151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CBD9A8-AE0D-03A4-4330-3AA0A4BAF3AB}"/>
              </a:ext>
            </a:extLst>
          </p:cNvPr>
          <p:cNvSpPr/>
          <p:nvPr/>
        </p:nvSpPr>
        <p:spPr bwMode="white">
          <a:xfrm>
            <a:off x="10560496" y="3308878"/>
            <a:ext cx="648072" cy="64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4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B8ABB-ED75-F9C2-8B20-7CC266B1EA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45810" cy="586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E5F63CD-8410-5963-AE50-8C084A62B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554488"/>
            <a:ext cx="6654707" cy="374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94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F1D5F-D6A5-263E-555A-5EA3974A9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30" y="836712"/>
            <a:ext cx="98555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56C9F-3D0E-B776-25F8-E43B9D420266}"/>
              </a:ext>
            </a:extLst>
          </p:cNvPr>
          <p:cNvSpPr/>
          <p:nvPr/>
        </p:nvSpPr>
        <p:spPr bwMode="white">
          <a:xfrm>
            <a:off x="9890093" y="2525106"/>
            <a:ext cx="372375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4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