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48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6B5B582-43DB-E0B2-2476-186DBBF061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788" y="3140968"/>
            <a:ext cx="9912424" cy="8963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794109-E8A3-6BDF-06A7-4A5CD8F8E3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36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3AD4C5-8921-B749-D308-29C592C26695}"/>
              </a:ext>
            </a:extLst>
          </p:cNvPr>
          <p:cNvSpPr/>
          <p:nvPr/>
        </p:nvSpPr>
        <p:spPr bwMode="white">
          <a:xfrm>
            <a:off x="10367002" y="3770229"/>
            <a:ext cx="333249" cy="381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60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20EBC5-3D10-C39E-987E-6DB0CD886C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52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D4D9E6-6EA7-D187-D423-9BCFFD96BC39}"/>
              </a:ext>
            </a:extLst>
          </p:cNvPr>
          <p:cNvSpPr/>
          <p:nvPr/>
        </p:nvSpPr>
        <p:spPr bwMode="white">
          <a:xfrm>
            <a:off x="10243224" y="3758823"/>
            <a:ext cx="428463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585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9AF494-429D-E7FD-A4CA-BC28283562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12776"/>
            <a:ext cx="11340000" cy="460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4419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BEA637-DB43-F16C-88AF-2B4524F04E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484784"/>
            <a:ext cx="11340000" cy="4117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1589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FE57BB-4808-7C2A-5B6E-2FA5FBAF3F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884464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E360C8-95CF-F964-BE6E-0376CE493406}"/>
              </a:ext>
            </a:extLst>
          </p:cNvPr>
          <p:cNvSpPr/>
          <p:nvPr/>
        </p:nvSpPr>
        <p:spPr bwMode="white">
          <a:xfrm>
            <a:off x="9089034" y="1076673"/>
            <a:ext cx="267344" cy="30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466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6F1E35-A4EC-78F1-20FA-F149CCBDC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294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9B0D26-ED43-F3AE-27EE-BC592B279F0C}"/>
              </a:ext>
            </a:extLst>
          </p:cNvPr>
          <p:cNvSpPr/>
          <p:nvPr/>
        </p:nvSpPr>
        <p:spPr bwMode="white">
          <a:xfrm>
            <a:off x="10309874" y="3025058"/>
            <a:ext cx="342770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408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C9F315-19F8-8483-0419-384DBBEB81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989449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1490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E7218C-05DF-5DAB-A493-ECE17DEC9D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5995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F3B525-6F5D-6457-A488-DCA851A098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51580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54631D-436C-6B08-EB35-2A66791BB6AA}"/>
              </a:ext>
            </a:extLst>
          </p:cNvPr>
          <p:cNvSpPr/>
          <p:nvPr/>
        </p:nvSpPr>
        <p:spPr bwMode="white">
          <a:xfrm>
            <a:off x="9807389" y="1426576"/>
            <a:ext cx="428463" cy="3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217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23F532-7169-0D15-7D03-E43036AA1D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772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B3AE82-88EB-D4F4-D4DA-DDAE586DD5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904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0B7778-D66A-0DE0-F5D2-58861059FE5D}"/>
              </a:ext>
            </a:extLst>
          </p:cNvPr>
          <p:cNvSpPr/>
          <p:nvPr/>
        </p:nvSpPr>
        <p:spPr bwMode="white">
          <a:xfrm>
            <a:off x="4216171" y="2110255"/>
            <a:ext cx="1037833" cy="25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33BBA3-CEE0-2022-D68B-916EFB75AEA0}"/>
              </a:ext>
            </a:extLst>
          </p:cNvPr>
          <p:cNvSpPr/>
          <p:nvPr/>
        </p:nvSpPr>
        <p:spPr bwMode="white">
          <a:xfrm>
            <a:off x="4701763" y="3025099"/>
            <a:ext cx="818841" cy="22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438876E-D0F7-E1CC-531C-88C031D6EE43}"/>
              </a:ext>
            </a:extLst>
          </p:cNvPr>
          <p:cNvSpPr/>
          <p:nvPr/>
        </p:nvSpPr>
        <p:spPr bwMode="white">
          <a:xfrm>
            <a:off x="4863627" y="4073358"/>
            <a:ext cx="837884" cy="23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66BDBC-989A-75BB-1E8F-0BEAF6C4678C}"/>
              </a:ext>
            </a:extLst>
          </p:cNvPr>
          <p:cNvSpPr/>
          <p:nvPr/>
        </p:nvSpPr>
        <p:spPr bwMode="white">
          <a:xfrm>
            <a:off x="6977380" y="5169265"/>
            <a:ext cx="799798" cy="25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3F23E39-95DD-CC05-9119-FAD35D1324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96" y="2564904"/>
            <a:ext cx="646154" cy="34069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970138-3011-9653-2F16-EF11223A81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8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4049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05B04E-4D57-4885-1AF0-382874CD7D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809" y="990000"/>
            <a:ext cx="1071638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54849B-517E-42FB-3989-AD9CD1D97793}"/>
              </a:ext>
            </a:extLst>
          </p:cNvPr>
          <p:cNvSpPr/>
          <p:nvPr/>
        </p:nvSpPr>
        <p:spPr bwMode="white">
          <a:xfrm>
            <a:off x="1484626" y="4419000"/>
            <a:ext cx="8787838" cy="59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642ACCB-BA9D-038D-DF01-A12F332E0FA7}"/>
              </a:ext>
            </a:extLst>
          </p:cNvPr>
          <p:cNvSpPr/>
          <p:nvPr/>
        </p:nvSpPr>
        <p:spPr bwMode="white">
          <a:xfrm>
            <a:off x="1475628" y="5409000"/>
            <a:ext cx="9156876" cy="68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319E25E-B7C2-8C1E-A969-2B28260A9ADA}"/>
              </a:ext>
            </a:extLst>
          </p:cNvPr>
          <p:cNvSpPr/>
          <p:nvPr/>
        </p:nvSpPr>
        <p:spPr bwMode="white">
          <a:xfrm>
            <a:off x="1475628" y="6093296"/>
            <a:ext cx="3252220" cy="719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17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FCBE19-72E9-AE25-6575-58F200D835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785450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1312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52BB59-A62E-F936-4D5C-DEEA77CCAC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643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0B90C02-DE16-A7E5-F80B-7D36A97EE6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645024"/>
            <a:ext cx="11340000" cy="863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951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C1C996-1CBE-2711-4499-05656174FD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340768"/>
            <a:ext cx="11340000" cy="375083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A9D4FF-459A-1704-393E-B9B3EE359F00}"/>
              </a:ext>
            </a:extLst>
          </p:cNvPr>
          <p:cNvSpPr/>
          <p:nvPr/>
        </p:nvSpPr>
        <p:spPr bwMode="white">
          <a:xfrm>
            <a:off x="945346" y="2648312"/>
            <a:ext cx="9471134" cy="78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4386525-D2BC-4392-3236-ED3C91EC9C9C}"/>
              </a:ext>
            </a:extLst>
          </p:cNvPr>
          <p:cNvSpPr/>
          <p:nvPr/>
        </p:nvSpPr>
        <p:spPr bwMode="white">
          <a:xfrm>
            <a:off x="945346" y="3501008"/>
            <a:ext cx="10551254" cy="78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697F1A2-DCFD-3919-E7EA-8272E61CA659}"/>
              </a:ext>
            </a:extLst>
          </p:cNvPr>
          <p:cNvSpPr/>
          <p:nvPr/>
        </p:nvSpPr>
        <p:spPr bwMode="white">
          <a:xfrm>
            <a:off x="945346" y="4643033"/>
            <a:ext cx="4502582" cy="874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56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835485-3E2E-E857-B5ED-0BE9CCF5D2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57532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0470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920E36-D24B-7EC0-10E9-A8D0A0B92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3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22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4BD427-6A55-B15A-9248-649CA87C91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351276"/>
            <a:ext cx="11340000" cy="415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4629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F02C81-4675-400E-1726-2E240AC441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268760"/>
            <a:ext cx="11340000" cy="483891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BB4017-C268-054E-E489-4BD4826D4949}"/>
              </a:ext>
            </a:extLst>
          </p:cNvPr>
          <p:cNvSpPr/>
          <p:nvPr/>
        </p:nvSpPr>
        <p:spPr bwMode="white">
          <a:xfrm>
            <a:off x="1017354" y="2535640"/>
            <a:ext cx="9543142" cy="67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696A6A1-DFE9-15CA-E4B1-1D5135311018}"/>
              </a:ext>
            </a:extLst>
          </p:cNvPr>
          <p:cNvSpPr/>
          <p:nvPr/>
        </p:nvSpPr>
        <p:spPr bwMode="white">
          <a:xfrm>
            <a:off x="1017354" y="3507232"/>
            <a:ext cx="9399126" cy="641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AD26002-8417-41D0-B5A2-59064C9DA60A}"/>
              </a:ext>
            </a:extLst>
          </p:cNvPr>
          <p:cNvSpPr/>
          <p:nvPr/>
        </p:nvSpPr>
        <p:spPr bwMode="white">
          <a:xfrm>
            <a:off x="1017354" y="4443337"/>
            <a:ext cx="10119206" cy="56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7D2AC3C-06CE-16A7-2E43-3FF2F903B9CB}"/>
              </a:ext>
            </a:extLst>
          </p:cNvPr>
          <p:cNvSpPr/>
          <p:nvPr/>
        </p:nvSpPr>
        <p:spPr bwMode="white">
          <a:xfrm>
            <a:off x="1017354" y="5498043"/>
            <a:ext cx="5294670" cy="60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421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7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F1565D-5AAA-3FA7-BB6B-25D2F63BD6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48373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695232-75B4-A7E8-9BC5-5DB0864ACE0B}"/>
              </a:ext>
            </a:extLst>
          </p:cNvPr>
          <p:cNvSpPr/>
          <p:nvPr/>
        </p:nvSpPr>
        <p:spPr bwMode="white">
          <a:xfrm>
            <a:off x="3132881" y="1604404"/>
            <a:ext cx="561763" cy="24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5B3807-1028-02AD-FAFB-82D74EF6C9EE}"/>
              </a:ext>
            </a:extLst>
          </p:cNvPr>
          <p:cNvSpPr/>
          <p:nvPr/>
        </p:nvSpPr>
        <p:spPr bwMode="white">
          <a:xfrm>
            <a:off x="3132881" y="2109091"/>
            <a:ext cx="818841" cy="24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113229-1E6F-36E6-F354-3D19E8CD125B}"/>
              </a:ext>
            </a:extLst>
          </p:cNvPr>
          <p:cNvSpPr/>
          <p:nvPr/>
        </p:nvSpPr>
        <p:spPr bwMode="white">
          <a:xfrm>
            <a:off x="4551571" y="2985152"/>
            <a:ext cx="542720" cy="25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FBA410-E1CA-5DCC-4F1B-203EE909A7BE}"/>
              </a:ext>
            </a:extLst>
          </p:cNvPr>
          <p:cNvSpPr/>
          <p:nvPr/>
        </p:nvSpPr>
        <p:spPr bwMode="white">
          <a:xfrm>
            <a:off x="8550563" y="2985152"/>
            <a:ext cx="571284" cy="25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C27778-7516-CFF4-A82A-6E0D89467412}"/>
              </a:ext>
            </a:extLst>
          </p:cNvPr>
          <p:cNvSpPr/>
          <p:nvPr/>
        </p:nvSpPr>
        <p:spPr bwMode="white">
          <a:xfrm>
            <a:off x="6179732" y="3318436"/>
            <a:ext cx="771234" cy="23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F999EB-0CD9-9E20-567D-16B6A61078C6}"/>
              </a:ext>
            </a:extLst>
          </p:cNvPr>
          <p:cNvSpPr/>
          <p:nvPr/>
        </p:nvSpPr>
        <p:spPr bwMode="white">
          <a:xfrm>
            <a:off x="6370160" y="4061184"/>
            <a:ext cx="790277" cy="25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7C7FCFF-1260-296A-5C4B-DDA96977A819}"/>
              </a:ext>
            </a:extLst>
          </p:cNvPr>
          <p:cNvSpPr/>
          <p:nvPr/>
        </p:nvSpPr>
        <p:spPr bwMode="white">
          <a:xfrm>
            <a:off x="3589908" y="4851543"/>
            <a:ext cx="799798" cy="24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50AFF6-018A-71BD-511B-95D981ADAA60}"/>
              </a:ext>
            </a:extLst>
          </p:cNvPr>
          <p:cNvSpPr/>
          <p:nvPr/>
        </p:nvSpPr>
        <p:spPr bwMode="white">
          <a:xfrm>
            <a:off x="3561344" y="5689514"/>
            <a:ext cx="780755" cy="25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FAE6310-C99C-D411-9A4A-2E8FEC315C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265" y="1444549"/>
            <a:ext cx="646154" cy="3406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4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FF3D15-B99B-357E-C476-77427202AF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0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7006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E95730-285E-9DE9-ABCE-9C667CFD72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68046"/>
            <a:ext cx="10200911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328E67-1134-AC07-2F91-726F52A863D8}"/>
              </a:ext>
            </a:extLst>
          </p:cNvPr>
          <p:cNvSpPr/>
          <p:nvPr/>
        </p:nvSpPr>
        <p:spPr bwMode="white">
          <a:xfrm>
            <a:off x="10120694" y="4291818"/>
            <a:ext cx="334034" cy="351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063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2680B4-DC95-1EEE-1233-1E36A62082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82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C42418-FAD2-013D-C2D4-D3DB48AD78C5}"/>
              </a:ext>
            </a:extLst>
          </p:cNvPr>
          <p:cNvSpPr/>
          <p:nvPr/>
        </p:nvSpPr>
        <p:spPr bwMode="white">
          <a:xfrm>
            <a:off x="10367002" y="3770082"/>
            <a:ext cx="333249" cy="390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74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C0B67F-E12D-9D74-185E-DD16D5F2BC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17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CE77AC-A7FE-D5F3-22DD-E6D99281780E}"/>
              </a:ext>
            </a:extLst>
          </p:cNvPr>
          <p:cNvSpPr/>
          <p:nvPr/>
        </p:nvSpPr>
        <p:spPr bwMode="white">
          <a:xfrm>
            <a:off x="10367002" y="3766773"/>
            <a:ext cx="342770" cy="39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862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5EBC4F-D31D-DFD6-88C1-A05DBB7379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08539"/>
            <a:ext cx="1029649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BF48B6-DF4D-CFBB-C537-42A82BB9CA80}"/>
              </a:ext>
            </a:extLst>
          </p:cNvPr>
          <p:cNvSpPr/>
          <p:nvPr/>
        </p:nvSpPr>
        <p:spPr bwMode="white">
          <a:xfrm>
            <a:off x="9467588" y="2350043"/>
            <a:ext cx="337164" cy="363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56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913E70-58F5-0CFF-989D-4CB21FAF9A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47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FFE9DA-7BAC-42D6-72D7-01064DC382D7}"/>
              </a:ext>
            </a:extLst>
          </p:cNvPr>
          <p:cNvSpPr/>
          <p:nvPr/>
        </p:nvSpPr>
        <p:spPr bwMode="white">
          <a:xfrm>
            <a:off x="10338438" y="2690678"/>
            <a:ext cx="371335" cy="400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250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2025-01-14T12:29:57Z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