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633FB5-0DE3-7C06-354B-F179F1BF4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3011777"/>
            <a:ext cx="10992544" cy="8344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4ADBC-BAE6-63F9-7619-5D2CD0FEDE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816383-D844-B35A-04B1-8593B8DDDA30}"/>
              </a:ext>
            </a:extLst>
          </p:cNvPr>
          <p:cNvSpPr/>
          <p:nvPr/>
        </p:nvSpPr>
        <p:spPr bwMode="white">
          <a:xfrm>
            <a:off x="10386045" y="3768352"/>
            <a:ext cx="33324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64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55733-BD94-D89D-69F2-872517C9E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19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B1995E-3379-BEE9-C14D-545078D5A9D7}"/>
              </a:ext>
            </a:extLst>
          </p:cNvPr>
          <p:cNvSpPr/>
          <p:nvPr/>
        </p:nvSpPr>
        <p:spPr bwMode="white">
          <a:xfrm>
            <a:off x="10357481" y="3778437"/>
            <a:ext cx="361813" cy="400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85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00652-79A4-2762-F3B7-AC7283F784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509120"/>
            <a:ext cx="11340000" cy="194983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DA66608-C19D-5EB7-16AA-DF5455AEC3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836712"/>
            <a:ext cx="7848872" cy="389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537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8B620-B852-29BF-CB73-304805733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53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C934E-2121-E7B9-DCCF-4CE29B19D321}"/>
              </a:ext>
            </a:extLst>
          </p:cNvPr>
          <p:cNvSpPr/>
          <p:nvPr/>
        </p:nvSpPr>
        <p:spPr bwMode="white">
          <a:xfrm>
            <a:off x="10376523" y="3417910"/>
            <a:ext cx="371335" cy="39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9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E419D-2E5E-53CF-ED42-30BD9C0C9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67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A75E15-CCC0-40EA-9952-E490BEED7FF6}"/>
              </a:ext>
            </a:extLst>
          </p:cNvPr>
          <p:cNvSpPr/>
          <p:nvPr/>
        </p:nvSpPr>
        <p:spPr bwMode="white">
          <a:xfrm>
            <a:off x="10338438" y="4350276"/>
            <a:ext cx="437984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07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1CC03-99B9-F016-C6B1-C9B9C35A7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11340000" cy="57169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A1048F-DC1C-A0B6-77E3-E0D46A8DCBB2}"/>
              </a:ext>
            </a:extLst>
          </p:cNvPr>
          <p:cNvSpPr/>
          <p:nvPr/>
        </p:nvSpPr>
        <p:spPr bwMode="white">
          <a:xfrm>
            <a:off x="10323319" y="6169406"/>
            <a:ext cx="428463" cy="39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92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103E5-2EA2-A531-6540-CA6B1BDEC0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440024"/>
            <a:ext cx="11340000" cy="200507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A514DCD-9B23-E4F4-9333-3CBF8E519C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212976"/>
            <a:ext cx="11340000" cy="2227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898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1B24EB-739C-E982-2539-5EC9F5835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10092371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78B432-F6F2-277E-65F2-769631F0CCF5}"/>
              </a:ext>
            </a:extLst>
          </p:cNvPr>
          <p:cNvSpPr/>
          <p:nvPr/>
        </p:nvSpPr>
        <p:spPr bwMode="white">
          <a:xfrm>
            <a:off x="10058899" y="4165091"/>
            <a:ext cx="305059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8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D4A7D-61EE-B762-1825-BDE3F1ADA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56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E22B7E-18BA-8678-A108-261422618E2F}"/>
              </a:ext>
            </a:extLst>
          </p:cNvPr>
          <p:cNvSpPr/>
          <p:nvPr/>
        </p:nvSpPr>
        <p:spPr bwMode="white">
          <a:xfrm>
            <a:off x="10376523" y="3690639"/>
            <a:ext cx="342770" cy="39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71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87F01-5F87-056A-5170-C2F555DA5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5319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74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99B31-4BAC-E684-EE1C-A00212A7AD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7"/>
          <a:stretch/>
        </p:blipFill>
        <p:spPr>
          <a:xfrm>
            <a:off x="426000" y="1744201"/>
            <a:ext cx="11340000" cy="511379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249099-5A38-7857-3F00-720B55918068}"/>
              </a:ext>
            </a:extLst>
          </p:cNvPr>
          <p:cNvSpPr/>
          <p:nvPr/>
        </p:nvSpPr>
        <p:spPr bwMode="white">
          <a:xfrm>
            <a:off x="7500408" y="1744201"/>
            <a:ext cx="1066397" cy="25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CB4CF2-7AB5-D8A8-BCCA-F3265CED1839}"/>
              </a:ext>
            </a:extLst>
          </p:cNvPr>
          <p:cNvSpPr/>
          <p:nvPr/>
        </p:nvSpPr>
        <p:spPr bwMode="white">
          <a:xfrm>
            <a:off x="5091491" y="3220251"/>
            <a:ext cx="1056876" cy="23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91762F-70A9-1ECE-7409-4FD68D8B4AC8}"/>
              </a:ext>
            </a:extLst>
          </p:cNvPr>
          <p:cNvSpPr/>
          <p:nvPr/>
        </p:nvSpPr>
        <p:spPr bwMode="white">
          <a:xfrm>
            <a:off x="10261617" y="4039221"/>
            <a:ext cx="561764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518559-3902-7B06-2575-B5EA2DE79954}"/>
              </a:ext>
            </a:extLst>
          </p:cNvPr>
          <p:cNvSpPr/>
          <p:nvPr/>
        </p:nvSpPr>
        <p:spPr bwMode="white">
          <a:xfrm>
            <a:off x="6100760" y="5915233"/>
            <a:ext cx="514156" cy="22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18E5B32-09DB-8618-658A-E723A47DB6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432" y="2826157"/>
            <a:ext cx="685444" cy="3799887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B9167CB6-EC41-6AB2-1F9B-ADB34CA8A7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106"/>
          <a:stretch/>
        </p:blipFill>
        <p:spPr>
          <a:xfrm>
            <a:off x="1049432" y="1201903"/>
            <a:ext cx="10841952" cy="5422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F4328F-50E9-0F51-D57C-95BB5F83A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13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26FCA-C293-5EE5-B583-19A47B628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00" y="1052736"/>
            <a:ext cx="10758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3623F2-CBB3-53C8-12B4-2A42154CBE3D}"/>
              </a:ext>
            </a:extLst>
          </p:cNvPr>
          <p:cNvSpPr/>
          <p:nvPr/>
        </p:nvSpPr>
        <p:spPr bwMode="white">
          <a:xfrm>
            <a:off x="9370370" y="2336643"/>
            <a:ext cx="406473" cy="37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53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C1766-945A-0C63-895A-1D7D67804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2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579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4E661-4B1C-F815-D5AC-B4986D1379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55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7408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B031D-F551-C7F9-AC05-C2B547856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75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5084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3045A-0218-FC2C-06C2-63EE58F53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26513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B5430D-FF7D-713A-1AF5-A41D9118E0F1}"/>
              </a:ext>
            </a:extLst>
          </p:cNvPr>
          <p:cNvSpPr/>
          <p:nvPr/>
        </p:nvSpPr>
        <p:spPr bwMode="white">
          <a:xfrm>
            <a:off x="1225798" y="3328792"/>
            <a:ext cx="4582170" cy="96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69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3D404-E2AF-1F54-E749-F63E10A03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6064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9F90AC-C2CB-89EB-635F-36727F7A82EF}"/>
              </a:ext>
            </a:extLst>
          </p:cNvPr>
          <p:cNvSpPr/>
          <p:nvPr/>
        </p:nvSpPr>
        <p:spPr bwMode="white">
          <a:xfrm>
            <a:off x="1235319" y="5234254"/>
            <a:ext cx="1875717" cy="41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EE686E-160B-EA43-4074-3BAB12FFB243}"/>
              </a:ext>
            </a:extLst>
          </p:cNvPr>
          <p:cNvSpPr/>
          <p:nvPr/>
        </p:nvSpPr>
        <p:spPr bwMode="white">
          <a:xfrm>
            <a:off x="1225798" y="6120992"/>
            <a:ext cx="6598394" cy="61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16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A3A9E-2239-6A41-63B9-DB9379A5F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268760"/>
            <a:ext cx="11340000" cy="46453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F157A2-E8B1-4B1A-4CE9-0F1DED4D5202}"/>
              </a:ext>
            </a:extLst>
          </p:cNvPr>
          <p:cNvSpPr/>
          <p:nvPr/>
        </p:nvSpPr>
        <p:spPr bwMode="white">
          <a:xfrm>
            <a:off x="813914" y="2461102"/>
            <a:ext cx="9746582" cy="67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D29FD4-B522-BE12-F009-F3AF3DC84810}"/>
              </a:ext>
            </a:extLst>
          </p:cNvPr>
          <p:cNvSpPr/>
          <p:nvPr/>
        </p:nvSpPr>
        <p:spPr bwMode="white">
          <a:xfrm>
            <a:off x="813914" y="3367282"/>
            <a:ext cx="9602566" cy="63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F7488F-DE81-DA1C-2F59-47E9CF631417}"/>
              </a:ext>
            </a:extLst>
          </p:cNvPr>
          <p:cNvSpPr/>
          <p:nvPr/>
        </p:nvSpPr>
        <p:spPr bwMode="white">
          <a:xfrm>
            <a:off x="813914" y="4254386"/>
            <a:ext cx="9530558" cy="56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DC0230D-18D1-170E-E1F8-9BC343617780}"/>
              </a:ext>
            </a:extLst>
          </p:cNvPr>
          <p:cNvSpPr/>
          <p:nvPr/>
        </p:nvSpPr>
        <p:spPr bwMode="white">
          <a:xfrm>
            <a:off x="813914" y="5160567"/>
            <a:ext cx="9746582" cy="75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00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B757C-52D2-D528-8D35-0692C84147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86" y="1276460"/>
            <a:ext cx="11340000" cy="52861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9A3691-7AA0-3153-D4B5-DD5223B12170}"/>
              </a:ext>
            </a:extLst>
          </p:cNvPr>
          <p:cNvSpPr/>
          <p:nvPr/>
        </p:nvSpPr>
        <p:spPr bwMode="white">
          <a:xfrm>
            <a:off x="695400" y="2314632"/>
            <a:ext cx="9721080" cy="5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BDE31C-C88C-3AE2-4FFC-DDE85125E68A}"/>
              </a:ext>
            </a:extLst>
          </p:cNvPr>
          <p:cNvSpPr/>
          <p:nvPr/>
        </p:nvSpPr>
        <p:spPr bwMode="white">
          <a:xfrm>
            <a:off x="695400" y="3200412"/>
            <a:ext cx="9649072" cy="66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C33FB3-C93C-B15B-932B-02E1259C1E50}"/>
              </a:ext>
            </a:extLst>
          </p:cNvPr>
          <p:cNvSpPr/>
          <p:nvPr/>
        </p:nvSpPr>
        <p:spPr bwMode="white">
          <a:xfrm>
            <a:off x="695400" y="4105242"/>
            <a:ext cx="9721080" cy="5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C96A495-4A66-AF05-6896-ACF39C3A1AC7}"/>
              </a:ext>
            </a:extLst>
          </p:cNvPr>
          <p:cNvSpPr/>
          <p:nvPr/>
        </p:nvSpPr>
        <p:spPr bwMode="white">
          <a:xfrm>
            <a:off x="695400" y="4991022"/>
            <a:ext cx="9577064" cy="5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1BF955A-756D-5514-FC44-1D8DD67B4FC2}"/>
              </a:ext>
            </a:extLst>
          </p:cNvPr>
          <p:cNvSpPr/>
          <p:nvPr/>
        </p:nvSpPr>
        <p:spPr bwMode="white">
          <a:xfrm>
            <a:off x="695400" y="5905376"/>
            <a:ext cx="3960440" cy="5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94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19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F8B3A-880E-48E1-9E23-623F2E2054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0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7F791-2356-4E09-7198-16AC4E01E5C4}"/>
              </a:ext>
            </a:extLst>
          </p:cNvPr>
          <p:cNvSpPr/>
          <p:nvPr/>
        </p:nvSpPr>
        <p:spPr bwMode="white">
          <a:xfrm>
            <a:off x="5234962" y="1624594"/>
            <a:ext cx="1323476" cy="25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0B9483-7EC4-A68F-FA5C-F2C1A05BA965}"/>
              </a:ext>
            </a:extLst>
          </p:cNvPr>
          <p:cNvSpPr/>
          <p:nvPr/>
        </p:nvSpPr>
        <p:spPr bwMode="white">
          <a:xfrm>
            <a:off x="7339193" y="3484496"/>
            <a:ext cx="1066397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DE288C-9864-A384-14F0-64332D05F0E9}"/>
              </a:ext>
            </a:extLst>
          </p:cNvPr>
          <p:cNvSpPr/>
          <p:nvPr/>
        </p:nvSpPr>
        <p:spPr bwMode="white">
          <a:xfrm>
            <a:off x="9729068" y="4428754"/>
            <a:ext cx="561763" cy="257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897762-9E2D-D4A3-B359-23843636401E}"/>
              </a:ext>
            </a:extLst>
          </p:cNvPr>
          <p:cNvSpPr/>
          <p:nvPr/>
        </p:nvSpPr>
        <p:spPr bwMode="white">
          <a:xfrm>
            <a:off x="3397329" y="4753045"/>
            <a:ext cx="533198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65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13B34-3AC3-AC9E-EF29-FD2E11ED0D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51813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A4B6D7-5FCF-1D53-27FE-E04EB28D09D3}"/>
              </a:ext>
            </a:extLst>
          </p:cNvPr>
          <p:cNvSpPr/>
          <p:nvPr/>
        </p:nvSpPr>
        <p:spPr bwMode="white">
          <a:xfrm>
            <a:off x="7284216" y="2303894"/>
            <a:ext cx="1056876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E957B4-FD02-05D6-05C1-C0073BAF8835}"/>
              </a:ext>
            </a:extLst>
          </p:cNvPr>
          <p:cNvSpPr/>
          <p:nvPr/>
        </p:nvSpPr>
        <p:spPr bwMode="white">
          <a:xfrm>
            <a:off x="7798372" y="3732574"/>
            <a:ext cx="809319" cy="21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C07DC0-03BD-81D8-D138-085755ED01A4}"/>
              </a:ext>
            </a:extLst>
          </p:cNvPr>
          <p:cNvSpPr/>
          <p:nvPr/>
        </p:nvSpPr>
        <p:spPr bwMode="white">
          <a:xfrm>
            <a:off x="2875803" y="5180304"/>
            <a:ext cx="1332997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AC83F0-661E-41E4-9C90-BE2798C7C7F6}"/>
              </a:ext>
            </a:extLst>
          </p:cNvPr>
          <p:cNvSpPr/>
          <p:nvPr/>
        </p:nvSpPr>
        <p:spPr bwMode="white">
          <a:xfrm>
            <a:off x="3999329" y="6313724"/>
            <a:ext cx="523677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348B0EA-64EE-1746-D7BA-2D09576263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40768"/>
            <a:ext cx="685444" cy="379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21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DA74EE8-5853-98BE-4817-D7B9E0A4F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51890"/>
            <a:ext cx="11640616" cy="395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207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C6ADA-1B78-B4C9-4676-F36E8CA8F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600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753B3-F2C9-33A2-BB0D-E9859C3A1B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35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E37B2-506A-B411-3EAF-40380633A915}"/>
              </a:ext>
            </a:extLst>
          </p:cNvPr>
          <p:cNvSpPr/>
          <p:nvPr/>
        </p:nvSpPr>
        <p:spPr bwMode="white">
          <a:xfrm>
            <a:off x="9757632" y="2702717"/>
            <a:ext cx="428463" cy="391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01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224EF1-8A22-C51E-D59C-989B504CB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81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470A68-DC15-85C8-26EE-FB4300A79547}"/>
              </a:ext>
            </a:extLst>
          </p:cNvPr>
          <p:cNvSpPr/>
          <p:nvPr/>
        </p:nvSpPr>
        <p:spPr bwMode="white">
          <a:xfrm>
            <a:off x="10357481" y="3767615"/>
            <a:ext cx="371335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07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AF413-CA02-41D9-D933-0AF9FFD17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14809"/>
            <a:ext cx="11340000" cy="422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173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68</cp:revision>
  <dcterms:created xsi:type="dcterms:W3CDTF">2015-09-16T06:44:00Z</dcterms:created>
  <dcterms:modified xsi:type="dcterms:W3CDTF">2025-01-14T12:26:05Z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