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3" r:id="rId4"/>
    <p:sldId id="352" r:id="rId5"/>
    <p:sldId id="351" r:id="rId6"/>
    <p:sldId id="354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48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AEE269-3FF0-A0ED-BDC9-14CB4F4B6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772" y="3061114"/>
            <a:ext cx="10200456" cy="7357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62345-8431-307E-F666-98CAAF012C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525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30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35E62-62C0-B021-BF8F-9C8DB693B6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C1B1E-75E8-42A5-D1B3-0BF8ECCFDC36}"/>
              </a:ext>
            </a:extLst>
          </p:cNvPr>
          <p:cNvSpPr/>
          <p:nvPr/>
        </p:nvSpPr>
        <p:spPr bwMode="white">
          <a:xfrm>
            <a:off x="10357481" y="4849412"/>
            <a:ext cx="361813" cy="40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51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B4DC04-A70C-1F92-AB32-599FA655FC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340768"/>
            <a:ext cx="11340000" cy="443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90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4FBD1-095E-05A1-FE73-C9AED6AFF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05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4C2A39-9645-6FBB-AB0F-0D1C473DAB71}"/>
              </a:ext>
            </a:extLst>
          </p:cNvPr>
          <p:cNvSpPr/>
          <p:nvPr/>
        </p:nvSpPr>
        <p:spPr bwMode="white">
          <a:xfrm>
            <a:off x="10357481" y="3863711"/>
            <a:ext cx="361813" cy="40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8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27166-E2DE-27F7-0080-2C66D34D6E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1340768"/>
            <a:ext cx="8112264" cy="479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042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E4766-4D0F-2E09-7B54-ABD09081F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432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999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A77EC-F7D2-C433-B960-DD198BFCB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28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31146-9EA6-1A06-2839-9AC4B746D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3805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01017-5C01-7FD3-9856-61E92539EE13}"/>
              </a:ext>
            </a:extLst>
          </p:cNvPr>
          <p:cNvSpPr/>
          <p:nvPr/>
        </p:nvSpPr>
        <p:spPr bwMode="white">
          <a:xfrm>
            <a:off x="10087674" y="1434830"/>
            <a:ext cx="333248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4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48959-08FA-FB83-15B2-6D0DF268B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29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8FC6CF-DA7E-43DB-7EBB-3887A5F4B0E9}"/>
              </a:ext>
            </a:extLst>
          </p:cNvPr>
          <p:cNvSpPr/>
          <p:nvPr/>
        </p:nvSpPr>
        <p:spPr bwMode="white">
          <a:xfrm>
            <a:off x="10357481" y="4972935"/>
            <a:ext cx="380856" cy="39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7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14E41-05BE-810A-D243-CF66AC4F8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484784"/>
            <a:ext cx="11340000" cy="446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252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C4A1A-4B72-1E30-8657-76199D3F9D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45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EC7A1B-BD9C-3D04-E4E2-62066BEB4812}"/>
              </a:ext>
            </a:extLst>
          </p:cNvPr>
          <p:cNvSpPr/>
          <p:nvPr/>
        </p:nvSpPr>
        <p:spPr bwMode="white">
          <a:xfrm>
            <a:off x="8548413" y="1986179"/>
            <a:ext cx="809319" cy="25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EB5BF5-2C4F-76AC-5928-3551AE97EDCE}"/>
              </a:ext>
            </a:extLst>
          </p:cNvPr>
          <p:cNvSpPr/>
          <p:nvPr/>
        </p:nvSpPr>
        <p:spPr bwMode="white">
          <a:xfrm>
            <a:off x="6663173" y="2662612"/>
            <a:ext cx="1047355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6DCCA5-9749-54FF-2015-061E811077B9}"/>
              </a:ext>
            </a:extLst>
          </p:cNvPr>
          <p:cNvSpPr/>
          <p:nvPr/>
        </p:nvSpPr>
        <p:spPr bwMode="white">
          <a:xfrm>
            <a:off x="3483022" y="4253661"/>
            <a:ext cx="1066397" cy="24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AE5470-7F4C-5132-CB35-1E888FEE0214}"/>
              </a:ext>
            </a:extLst>
          </p:cNvPr>
          <p:cNvSpPr/>
          <p:nvPr/>
        </p:nvSpPr>
        <p:spPr bwMode="white">
          <a:xfrm>
            <a:off x="10138488" y="5015840"/>
            <a:ext cx="561763" cy="22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606BC84-A4F5-FF0E-EAA9-5F6C5D570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046" y="2146387"/>
            <a:ext cx="725883" cy="4064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2B5E6-F887-CF02-D514-745BB5558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70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B33B36-8C30-B918-862C-831955632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1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FA0C2A-8DB5-B14F-52B0-B9777349F955}"/>
              </a:ext>
            </a:extLst>
          </p:cNvPr>
          <p:cNvSpPr/>
          <p:nvPr/>
        </p:nvSpPr>
        <p:spPr bwMode="white">
          <a:xfrm>
            <a:off x="9814760" y="2414889"/>
            <a:ext cx="342770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91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59E1FF-4DBE-3432-7576-B77DD7C4AF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0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2EBB2B-1515-E79F-A71A-511248F2AAA9}"/>
              </a:ext>
            </a:extLst>
          </p:cNvPr>
          <p:cNvSpPr/>
          <p:nvPr/>
        </p:nvSpPr>
        <p:spPr bwMode="white">
          <a:xfrm>
            <a:off x="10319395" y="3656190"/>
            <a:ext cx="428463" cy="39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92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A408A-DAFB-497F-FFCA-026209264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F5E86-6BA1-D982-C470-D957B5049B46}"/>
              </a:ext>
            </a:extLst>
          </p:cNvPr>
          <p:cNvSpPr/>
          <p:nvPr/>
        </p:nvSpPr>
        <p:spPr bwMode="white">
          <a:xfrm>
            <a:off x="10357481" y="1595520"/>
            <a:ext cx="342770" cy="39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29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ADDCE-1486-FDAF-6F7D-B11A4E9EE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41606"/>
            <a:ext cx="11340000" cy="397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593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C421C-478A-8A6D-327A-D91E2AD80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170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F828C8-1997-3AFB-830A-8DF1F4BFC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23" y="1124744"/>
            <a:ext cx="11340000" cy="531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168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13495-8216-A0FD-9BF1-879353826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497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31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9478F-C19E-523C-E514-5DD046233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09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6687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369C8-B1C3-C8B6-D2EC-85C5BADD6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04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13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FB1D3-DBCA-8B0F-7731-360545C49C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844824"/>
            <a:ext cx="11340000" cy="34505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7AC09-7066-EED1-7D2A-791E7975773F}"/>
              </a:ext>
            </a:extLst>
          </p:cNvPr>
          <p:cNvSpPr/>
          <p:nvPr/>
        </p:nvSpPr>
        <p:spPr bwMode="white">
          <a:xfrm>
            <a:off x="9171845" y="2235636"/>
            <a:ext cx="561763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D5088D-31A4-73A3-CCDC-C505491867EE}"/>
              </a:ext>
            </a:extLst>
          </p:cNvPr>
          <p:cNvSpPr/>
          <p:nvPr/>
        </p:nvSpPr>
        <p:spPr bwMode="white">
          <a:xfrm>
            <a:off x="9628872" y="2559725"/>
            <a:ext cx="1047355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34E453-D197-F1DD-C790-E5F71D111409}"/>
              </a:ext>
            </a:extLst>
          </p:cNvPr>
          <p:cNvSpPr/>
          <p:nvPr/>
        </p:nvSpPr>
        <p:spPr bwMode="white">
          <a:xfrm>
            <a:off x="3268570" y="2852936"/>
            <a:ext cx="307150" cy="25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509833-6BFB-FD78-92E1-2C2BD956F873}"/>
              </a:ext>
            </a:extLst>
          </p:cNvPr>
          <p:cNvSpPr/>
          <p:nvPr/>
        </p:nvSpPr>
        <p:spPr bwMode="white">
          <a:xfrm>
            <a:off x="3944590" y="4075317"/>
            <a:ext cx="828362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2BBE5E-FC16-028C-95FB-21EF5619D632}"/>
              </a:ext>
            </a:extLst>
          </p:cNvPr>
          <p:cNvSpPr/>
          <p:nvPr/>
        </p:nvSpPr>
        <p:spPr bwMode="white">
          <a:xfrm>
            <a:off x="6762928" y="4828347"/>
            <a:ext cx="561763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4D59DC-EE85-428F-25E3-A84AECC65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482" y="1578228"/>
            <a:ext cx="725883" cy="406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B3253-36B7-022C-96D7-8F8F7597C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96752"/>
            <a:ext cx="11340000" cy="31368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55C6B-9B64-2FD5-4D9F-2D98F0B23B05}"/>
              </a:ext>
            </a:extLst>
          </p:cNvPr>
          <p:cNvSpPr/>
          <p:nvPr/>
        </p:nvSpPr>
        <p:spPr bwMode="white">
          <a:xfrm>
            <a:off x="1127448" y="3573016"/>
            <a:ext cx="94330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73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FED88-A04F-AA16-837B-995CCBBA7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712A08-501B-4C9A-D426-D1B2809B8228}"/>
              </a:ext>
            </a:extLst>
          </p:cNvPr>
          <p:cNvSpPr/>
          <p:nvPr/>
        </p:nvSpPr>
        <p:spPr bwMode="white">
          <a:xfrm>
            <a:off x="1159798" y="3370018"/>
            <a:ext cx="5988967" cy="4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22DCEC-FAB3-8F2C-289D-A939C2D096EC}"/>
              </a:ext>
            </a:extLst>
          </p:cNvPr>
          <p:cNvSpPr/>
          <p:nvPr/>
        </p:nvSpPr>
        <p:spPr bwMode="white">
          <a:xfrm>
            <a:off x="7434408" y="3408169"/>
            <a:ext cx="1266347" cy="3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2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2E3E2-97FF-F82B-88C9-3A223FEFB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9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A891E-8C89-29DE-24CB-2AFAE0E090FD}"/>
              </a:ext>
            </a:extLst>
          </p:cNvPr>
          <p:cNvSpPr/>
          <p:nvPr/>
        </p:nvSpPr>
        <p:spPr bwMode="white">
          <a:xfrm>
            <a:off x="1159798" y="3626881"/>
            <a:ext cx="4351284" cy="4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AC2093-DAB0-79FB-B78C-CDBC16BFEEF9}"/>
              </a:ext>
            </a:extLst>
          </p:cNvPr>
          <p:cNvSpPr/>
          <p:nvPr/>
        </p:nvSpPr>
        <p:spPr bwMode="white">
          <a:xfrm>
            <a:off x="6615566" y="3817586"/>
            <a:ext cx="133299" cy="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83BC2E-14BD-E016-D8B9-9DC9AAF63C57}"/>
              </a:ext>
            </a:extLst>
          </p:cNvPr>
          <p:cNvSpPr/>
          <p:nvPr/>
        </p:nvSpPr>
        <p:spPr bwMode="white">
          <a:xfrm>
            <a:off x="5577732" y="3626881"/>
            <a:ext cx="3865692" cy="4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6ED693-837D-6CAB-B067-0AAD3C063CA1}"/>
              </a:ext>
            </a:extLst>
          </p:cNvPr>
          <p:cNvSpPr/>
          <p:nvPr/>
        </p:nvSpPr>
        <p:spPr bwMode="white">
          <a:xfrm>
            <a:off x="9462468" y="3636417"/>
            <a:ext cx="1028312" cy="4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76F777-A2D5-34EA-BDEB-6F6323D33E86}"/>
              </a:ext>
            </a:extLst>
          </p:cNvPr>
          <p:cNvSpPr/>
          <p:nvPr/>
        </p:nvSpPr>
        <p:spPr bwMode="white">
          <a:xfrm>
            <a:off x="1159798" y="4589941"/>
            <a:ext cx="6103224" cy="4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01A3F1-B381-A91D-36F2-8528FCE9EF2A}"/>
              </a:ext>
            </a:extLst>
          </p:cNvPr>
          <p:cNvSpPr/>
          <p:nvPr/>
        </p:nvSpPr>
        <p:spPr bwMode="white">
          <a:xfrm>
            <a:off x="7272544" y="4589941"/>
            <a:ext cx="485591" cy="4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FAD455-E9C6-E3ED-D4A9-E27D8F6AB00D}"/>
              </a:ext>
            </a:extLst>
          </p:cNvPr>
          <p:cNvSpPr/>
          <p:nvPr/>
        </p:nvSpPr>
        <p:spPr bwMode="white">
          <a:xfrm>
            <a:off x="8262770" y="4618547"/>
            <a:ext cx="1656725" cy="3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047167-8980-1242-41BC-86F87C7EE139}"/>
              </a:ext>
            </a:extLst>
          </p:cNvPr>
          <p:cNvSpPr/>
          <p:nvPr/>
        </p:nvSpPr>
        <p:spPr bwMode="white">
          <a:xfrm>
            <a:off x="10043274" y="4628082"/>
            <a:ext cx="380856" cy="36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02885D-BF20-ADF6-18FE-BE5ED9476EF1}"/>
              </a:ext>
            </a:extLst>
          </p:cNvPr>
          <p:cNvSpPr/>
          <p:nvPr/>
        </p:nvSpPr>
        <p:spPr bwMode="white">
          <a:xfrm>
            <a:off x="7786700" y="4904604"/>
            <a:ext cx="171385" cy="11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912A70-7E13-B925-16BF-16826E57904F}"/>
              </a:ext>
            </a:extLst>
          </p:cNvPr>
          <p:cNvSpPr/>
          <p:nvPr/>
        </p:nvSpPr>
        <p:spPr bwMode="white">
          <a:xfrm>
            <a:off x="1188362" y="5581607"/>
            <a:ext cx="914055" cy="41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84DA97-BD19-89A1-B239-08881235D5D9}"/>
              </a:ext>
            </a:extLst>
          </p:cNvPr>
          <p:cNvSpPr/>
          <p:nvPr/>
        </p:nvSpPr>
        <p:spPr bwMode="white">
          <a:xfrm>
            <a:off x="2169068" y="5600677"/>
            <a:ext cx="1247304" cy="38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841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132E3-2E96-9D4E-4237-DA215FEA37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855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BF341514-F011-1C90-9896-7EEA82F86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45858" cy="451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34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D0A43-A843-4661-E2A4-9F8666B8A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2026DB5-3058-A1EE-932A-C186678EB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928" y="1340768"/>
            <a:ext cx="10534143" cy="4998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C2E7C9-D925-FF5D-EF43-55339A790C10}"/>
              </a:ext>
            </a:extLst>
          </p:cNvPr>
          <p:cNvSpPr/>
          <p:nvPr/>
        </p:nvSpPr>
        <p:spPr bwMode="white">
          <a:xfrm>
            <a:off x="10272464" y="1484784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15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C7BDD-5020-C28F-352E-2BFA02ECA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038EEA-F0C0-C9B5-A46A-42C2C35B9B85}"/>
              </a:ext>
            </a:extLst>
          </p:cNvPr>
          <p:cNvSpPr/>
          <p:nvPr/>
        </p:nvSpPr>
        <p:spPr bwMode="white">
          <a:xfrm>
            <a:off x="10357481" y="3741228"/>
            <a:ext cx="361813" cy="39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87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6ECDA-9B67-2BD4-412B-EB16B87415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768820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854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2ED8B-C439-CE5F-9FA0-7C5F0386F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9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13D8F-E54A-4665-06E2-406C170C3463}"/>
              </a:ext>
            </a:extLst>
          </p:cNvPr>
          <p:cNvSpPr/>
          <p:nvPr/>
        </p:nvSpPr>
        <p:spPr bwMode="white">
          <a:xfrm>
            <a:off x="10357481" y="3787502"/>
            <a:ext cx="380856" cy="39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7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