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320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223FA7-1E42-22B5-554C-D48C692CB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2020" y="2962210"/>
            <a:ext cx="8487960" cy="933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E956F-B977-7435-516E-51845ACE4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548356"/>
            <a:ext cx="11340000" cy="376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46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2F8F83-CDAB-D2C0-0435-13CA5C4BD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BD136B-0ED5-DE2C-481A-223E96001525}"/>
              </a:ext>
            </a:extLst>
          </p:cNvPr>
          <p:cNvSpPr/>
          <p:nvPr/>
        </p:nvSpPr>
        <p:spPr bwMode="white">
          <a:xfrm>
            <a:off x="10547909" y="4447382"/>
            <a:ext cx="371335" cy="40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8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81D92-9334-51F5-3882-59763D287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4365104"/>
            <a:ext cx="11340000" cy="19087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80EDA6B-40AC-BD82-94E3-BA1CEDE9D4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160" y="764704"/>
            <a:ext cx="7200800" cy="379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08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86627-68CE-7303-0CE4-B5322D93F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86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DF9C23-3C65-4ABB-3714-66E21A438737}"/>
              </a:ext>
            </a:extLst>
          </p:cNvPr>
          <p:cNvSpPr/>
          <p:nvPr/>
        </p:nvSpPr>
        <p:spPr bwMode="white">
          <a:xfrm>
            <a:off x="10500302" y="3484764"/>
            <a:ext cx="437984" cy="40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83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92A34-6A7F-38D5-D6B8-04793EC11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295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A1003BC-BF94-9CA7-8363-50C9DF1641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2060848"/>
            <a:ext cx="11340000" cy="3885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8251C-90C4-8F17-33DE-54C2EE8D231A}"/>
              </a:ext>
            </a:extLst>
          </p:cNvPr>
          <p:cNvSpPr/>
          <p:nvPr/>
        </p:nvSpPr>
        <p:spPr bwMode="white">
          <a:xfrm>
            <a:off x="10363889" y="3432242"/>
            <a:ext cx="371335" cy="39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2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AB77C-C99F-7D38-17BB-0D5A7188B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4744"/>
            <a:ext cx="11340000" cy="56811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C8FBE-67F9-F3E8-E5BF-24C5B5687F44}"/>
              </a:ext>
            </a:extLst>
          </p:cNvPr>
          <p:cNvSpPr/>
          <p:nvPr/>
        </p:nvSpPr>
        <p:spPr bwMode="white">
          <a:xfrm>
            <a:off x="10509173" y="4298925"/>
            <a:ext cx="361812" cy="40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22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2B9812-3FCB-AA14-A480-6844D05AE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129646"/>
            <a:ext cx="11340000" cy="569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072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853C0-65D1-9362-65EB-F76297D1D9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F852E9-BAC1-56BC-46B3-E33028B0AADF}"/>
              </a:ext>
            </a:extLst>
          </p:cNvPr>
          <p:cNvSpPr/>
          <p:nvPr/>
        </p:nvSpPr>
        <p:spPr bwMode="white">
          <a:xfrm>
            <a:off x="9833803" y="3557197"/>
            <a:ext cx="371335" cy="39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25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F87D6-1847-C8EE-DAE3-1D3A3FE9D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92696"/>
            <a:ext cx="941094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2DC90-E8BF-DD2B-1A27-8353AFFC69B4}"/>
              </a:ext>
            </a:extLst>
          </p:cNvPr>
          <p:cNvSpPr/>
          <p:nvPr/>
        </p:nvSpPr>
        <p:spPr bwMode="white">
          <a:xfrm>
            <a:off x="9647282" y="5247908"/>
            <a:ext cx="316068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6D23F-B7B5-FA31-6BC0-D7BEE8639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84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06B70E-3856-60D0-67FA-26239A0F676A}"/>
              </a:ext>
            </a:extLst>
          </p:cNvPr>
          <p:cNvSpPr/>
          <p:nvPr/>
        </p:nvSpPr>
        <p:spPr bwMode="white">
          <a:xfrm>
            <a:off x="10462216" y="5406044"/>
            <a:ext cx="342769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7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0EC96-1B07-C4CA-020E-09E2A3C13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484784"/>
            <a:ext cx="11340000" cy="37235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6D0B72-14C2-FFC3-8954-92340B991784}"/>
              </a:ext>
            </a:extLst>
          </p:cNvPr>
          <p:cNvSpPr/>
          <p:nvPr/>
        </p:nvSpPr>
        <p:spPr bwMode="white">
          <a:xfrm>
            <a:off x="5434672" y="2199026"/>
            <a:ext cx="552241" cy="23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54B4E4-45BA-57F3-BCA6-24F5FBF54914}"/>
              </a:ext>
            </a:extLst>
          </p:cNvPr>
          <p:cNvSpPr/>
          <p:nvPr/>
        </p:nvSpPr>
        <p:spPr bwMode="white">
          <a:xfrm>
            <a:off x="5253765" y="2608524"/>
            <a:ext cx="447506" cy="18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7C5869-CDCD-578C-4133-8C9389406E95}"/>
              </a:ext>
            </a:extLst>
          </p:cNvPr>
          <p:cNvSpPr/>
          <p:nvPr/>
        </p:nvSpPr>
        <p:spPr bwMode="white">
          <a:xfrm>
            <a:off x="8443438" y="3018023"/>
            <a:ext cx="1047354" cy="24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E24E33-C5FD-1AAC-8C6F-6A832A7581FE}"/>
              </a:ext>
            </a:extLst>
          </p:cNvPr>
          <p:cNvSpPr/>
          <p:nvPr/>
        </p:nvSpPr>
        <p:spPr bwMode="white">
          <a:xfrm>
            <a:off x="7015226" y="4084625"/>
            <a:ext cx="1066397" cy="25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A97E554-7440-EF9F-ADA9-46F81F070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800" y="3617776"/>
            <a:ext cx="366764" cy="1671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10095-307F-40B1-82B7-49F3D9C60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07976"/>
            <a:ext cx="11340000" cy="182885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DA19F0-A01A-D286-298F-AFFFC18758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564904"/>
            <a:ext cx="11340000" cy="420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23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58430-348F-CF8F-CF4B-B9B9E73E2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93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174D2-3F61-B632-F593-2B5F6E3BDA33}"/>
              </a:ext>
            </a:extLst>
          </p:cNvPr>
          <p:cNvSpPr/>
          <p:nvPr/>
        </p:nvSpPr>
        <p:spPr bwMode="white">
          <a:xfrm>
            <a:off x="10471738" y="4209232"/>
            <a:ext cx="342770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08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1EB957-33E5-CBDC-0FA2-585D87B41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9856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E31CD-EAC5-CB35-37AD-AF8743259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2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D4975-D536-2BC4-3D3E-B89B43A4EA19}"/>
              </a:ext>
            </a:extLst>
          </p:cNvPr>
          <p:cNvSpPr/>
          <p:nvPr/>
        </p:nvSpPr>
        <p:spPr bwMode="white">
          <a:xfrm>
            <a:off x="9643375" y="1529274"/>
            <a:ext cx="342770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0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50405-C3E6-1124-80E0-E149CEAF87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353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1441C-7D8A-962C-9901-23778193A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394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79E56-FEC7-2E4B-C8C5-0649EDBD7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06567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B7F6D-B76D-D55C-2724-6F3E9BE84CF8}"/>
              </a:ext>
            </a:extLst>
          </p:cNvPr>
          <p:cNvSpPr/>
          <p:nvPr/>
        </p:nvSpPr>
        <p:spPr bwMode="white">
          <a:xfrm>
            <a:off x="1960010" y="2771470"/>
            <a:ext cx="9248558" cy="58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09AE6C-256D-24CD-60FC-36A2E9935F7C}"/>
              </a:ext>
            </a:extLst>
          </p:cNvPr>
          <p:cNvSpPr/>
          <p:nvPr/>
        </p:nvSpPr>
        <p:spPr bwMode="white">
          <a:xfrm>
            <a:off x="1942114" y="3604636"/>
            <a:ext cx="9410470" cy="412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9AF963-24C8-96D6-C12D-28B2178EC407}"/>
              </a:ext>
            </a:extLst>
          </p:cNvPr>
          <p:cNvSpPr/>
          <p:nvPr/>
        </p:nvSpPr>
        <p:spPr bwMode="white">
          <a:xfrm>
            <a:off x="1986852" y="4437802"/>
            <a:ext cx="9005691" cy="50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B1DFEDA-1FB2-3330-D44D-CCACB58FB3A4}"/>
              </a:ext>
            </a:extLst>
          </p:cNvPr>
          <p:cNvSpPr/>
          <p:nvPr/>
        </p:nvSpPr>
        <p:spPr bwMode="white">
          <a:xfrm>
            <a:off x="2004748" y="5279928"/>
            <a:ext cx="9203820" cy="50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F57A12A-E538-AA1B-D9FC-1DC93C6E7C3F}"/>
              </a:ext>
            </a:extLst>
          </p:cNvPr>
          <p:cNvSpPr/>
          <p:nvPr/>
        </p:nvSpPr>
        <p:spPr bwMode="white">
          <a:xfrm>
            <a:off x="2013696" y="6104136"/>
            <a:ext cx="7466680" cy="52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95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  <p:bldP spid="21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179A2C-C49B-E877-E2AA-A932C1E050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908720"/>
            <a:ext cx="79964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9840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73C16-8328-B68F-7DF1-2FD9151B6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1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1BB6B-1F6C-BB6B-CDB2-253E6D3E7194}"/>
              </a:ext>
            </a:extLst>
          </p:cNvPr>
          <p:cNvSpPr/>
          <p:nvPr/>
        </p:nvSpPr>
        <p:spPr bwMode="white">
          <a:xfrm>
            <a:off x="1159798" y="4221088"/>
            <a:ext cx="9904754" cy="63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E3604A-8183-0240-8E11-333D855F613E}"/>
              </a:ext>
            </a:extLst>
          </p:cNvPr>
          <p:cNvSpPr/>
          <p:nvPr/>
        </p:nvSpPr>
        <p:spPr bwMode="white">
          <a:xfrm>
            <a:off x="1169318" y="5162474"/>
            <a:ext cx="9679209" cy="5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4D858D-AEB8-B488-991A-14A4090FA830}"/>
              </a:ext>
            </a:extLst>
          </p:cNvPr>
          <p:cNvSpPr/>
          <p:nvPr/>
        </p:nvSpPr>
        <p:spPr bwMode="white">
          <a:xfrm>
            <a:off x="1169318" y="6020737"/>
            <a:ext cx="3414513" cy="5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08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3C5EC-B312-AEE5-1BEA-D583033D4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764704"/>
            <a:ext cx="1125067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0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F0DCD-7C0A-1C7B-DB3E-C9F763E08E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28800"/>
            <a:ext cx="11340000" cy="31148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7A245-18C1-C877-C13A-F74732A5D32B}"/>
              </a:ext>
            </a:extLst>
          </p:cNvPr>
          <p:cNvSpPr/>
          <p:nvPr/>
        </p:nvSpPr>
        <p:spPr bwMode="white">
          <a:xfrm>
            <a:off x="4147508" y="1743105"/>
            <a:ext cx="1056876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7F3D2F-E4CD-14CD-DEA6-32AD9FEA78CD}"/>
              </a:ext>
            </a:extLst>
          </p:cNvPr>
          <p:cNvSpPr/>
          <p:nvPr/>
        </p:nvSpPr>
        <p:spPr bwMode="white">
          <a:xfrm>
            <a:off x="4756879" y="2619444"/>
            <a:ext cx="533198" cy="23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353A5A-697D-1F67-AF3D-230050376248}"/>
              </a:ext>
            </a:extLst>
          </p:cNvPr>
          <p:cNvSpPr/>
          <p:nvPr/>
        </p:nvSpPr>
        <p:spPr bwMode="white">
          <a:xfrm>
            <a:off x="8651135" y="2971885"/>
            <a:ext cx="542720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4416B-39E6-40E2-8D69-3EB5145BAD8E}"/>
              </a:ext>
            </a:extLst>
          </p:cNvPr>
          <p:cNvSpPr/>
          <p:nvPr/>
        </p:nvSpPr>
        <p:spPr bwMode="white">
          <a:xfrm>
            <a:off x="4433151" y="4076834"/>
            <a:ext cx="1066397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E05978-4735-091F-C17E-1618B844F71D}"/>
              </a:ext>
            </a:extLst>
          </p:cNvPr>
          <p:cNvSpPr/>
          <p:nvPr/>
        </p:nvSpPr>
        <p:spPr bwMode="white">
          <a:xfrm>
            <a:off x="6308868" y="4400699"/>
            <a:ext cx="1028312" cy="25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69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9243F-9287-027B-4649-53C02D53F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523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377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A4D309-E037-6F76-D17A-E052AECE8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5BDAC-CBD6-8F98-38B8-B95411EE4DB5}"/>
              </a:ext>
            </a:extLst>
          </p:cNvPr>
          <p:cNvSpPr/>
          <p:nvPr/>
        </p:nvSpPr>
        <p:spPr bwMode="white">
          <a:xfrm>
            <a:off x="1159798" y="4280881"/>
            <a:ext cx="9616722" cy="73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870CCB-898D-9EAF-666A-86796B5938AF}"/>
              </a:ext>
            </a:extLst>
          </p:cNvPr>
          <p:cNvSpPr/>
          <p:nvPr/>
        </p:nvSpPr>
        <p:spPr bwMode="white">
          <a:xfrm>
            <a:off x="1178841" y="5166518"/>
            <a:ext cx="10029727" cy="7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02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8AB54-225F-C14A-F914-BE56FA4DE0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754" y="1443210"/>
            <a:ext cx="11340000" cy="394120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E0F11A-0D5C-EB0E-8AE7-B95C5F933BA0}"/>
              </a:ext>
            </a:extLst>
          </p:cNvPr>
          <p:cNvSpPr/>
          <p:nvPr/>
        </p:nvSpPr>
        <p:spPr bwMode="white">
          <a:xfrm>
            <a:off x="846668" y="2416582"/>
            <a:ext cx="9649072" cy="65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679050-79A9-601B-1032-C0AFD99139E1}"/>
              </a:ext>
            </a:extLst>
          </p:cNvPr>
          <p:cNvSpPr/>
          <p:nvPr/>
        </p:nvSpPr>
        <p:spPr bwMode="white">
          <a:xfrm>
            <a:off x="846668" y="3284984"/>
            <a:ext cx="9454760" cy="44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9D4B7A-682C-6C1A-56B8-FA2C301CC61C}"/>
              </a:ext>
            </a:extLst>
          </p:cNvPr>
          <p:cNvSpPr/>
          <p:nvPr/>
        </p:nvSpPr>
        <p:spPr bwMode="white">
          <a:xfrm>
            <a:off x="846668" y="4172471"/>
            <a:ext cx="9281780" cy="62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52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1D5DBA-1E2A-85F0-2638-FB4748754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916832"/>
            <a:ext cx="11340000" cy="24869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978A5-CF30-AAD4-C5C6-FEEF26434599}"/>
              </a:ext>
            </a:extLst>
          </p:cNvPr>
          <p:cNvSpPr/>
          <p:nvPr/>
        </p:nvSpPr>
        <p:spPr bwMode="white">
          <a:xfrm>
            <a:off x="5813176" y="1954945"/>
            <a:ext cx="818841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8D2390-7936-E6C5-C3EC-30AF6912593A}"/>
              </a:ext>
            </a:extLst>
          </p:cNvPr>
          <p:cNvSpPr/>
          <p:nvPr/>
        </p:nvSpPr>
        <p:spPr bwMode="white">
          <a:xfrm>
            <a:off x="3918416" y="2517127"/>
            <a:ext cx="1056876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6C21BF-0CBA-A70E-2083-F0F64C00ED6A}"/>
              </a:ext>
            </a:extLst>
          </p:cNvPr>
          <p:cNvSpPr/>
          <p:nvPr/>
        </p:nvSpPr>
        <p:spPr bwMode="white">
          <a:xfrm>
            <a:off x="10469146" y="2830748"/>
            <a:ext cx="285642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4A140-8D15-4CB4-4E1A-2FA978DDBCA0}"/>
              </a:ext>
            </a:extLst>
          </p:cNvPr>
          <p:cNvSpPr/>
          <p:nvPr/>
        </p:nvSpPr>
        <p:spPr bwMode="white">
          <a:xfrm>
            <a:off x="3528038" y="3107894"/>
            <a:ext cx="771234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8B024-5CBD-515A-E78F-20A105CAD539}"/>
              </a:ext>
            </a:extLst>
          </p:cNvPr>
          <p:cNvSpPr/>
          <p:nvPr/>
        </p:nvSpPr>
        <p:spPr bwMode="white">
          <a:xfrm>
            <a:off x="5213327" y="3531771"/>
            <a:ext cx="1047355" cy="25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800A02-40C8-D3B3-CF91-04715A46F954}"/>
              </a:ext>
            </a:extLst>
          </p:cNvPr>
          <p:cNvSpPr/>
          <p:nvPr/>
        </p:nvSpPr>
        <p:spPr bwMode="white">
          <a:xfrm>
            <a:off x="3566123" y="4089329"/>
            <a:ext cx="437984" cy="18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BEE3584-21AF-DAF0-F677-49FB17885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18" y="2105208"/>
            <a:ext cx="366764" cy="167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2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6113A-DF06-694F-4879-B59F38D7B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340768"/>
            <a:ext cx="11340000" cy="346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1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F55DE-6C92-9E7B-C3F3-10B7D728AC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253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999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1186A-72B0-6DCA-F3CA-352EE4BA4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3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222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3F571-AA51-FCB0-E0DE-5CF6DAA8D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268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E50CEA-573F-C14C-A790-A1E28DDBCEA6}"/>
              </a:ext>
            </a:extLst>
          </p:cNvPr>
          <p:cNvSpPr/>
          <p:nvPr/>
        </p:nvSpPr>
        <p:spPr bwMode="white">
          <a:xfrm>
            <a:off x="10249538" y="1636197"/>
            <a:ext cx="352292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88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6ABC6-BA7F-CC24-7242-31A325BADC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B137F-BC4D-F32F-23B7-9AB0CD96F50C}"/>
              </a:ext>
            </a:extLst>
          </p:cNvPr>
          <p:cNvSpPr/>
          <p:nvPr/>
        </p:nvSpPr>
        <p:spPr bwMode="white">
          <a:xfrm>
            <a:off x="10557430" y="4454626"/>
            <a:ext cx="352292" cy="4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3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2025-01-14T12:14:55Z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