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113B69-C870-4F1F-F6E6-503B45EA0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996952"/>
            <a:ext cx="10416481" cy="7195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0E1D2-E2C4-5D9A-ADC4-6F98FFF3F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5775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3C6B97-A005-EF71-C033-A1CF7C661898}"/>
              </a:ext>
            </a:extLst>
          </p:cNvPr>
          <p:cNvSpPr/>
          <p:nvPr/>
        </p:nvSpPr>
        <p:spPr bwMode="white">
          <a:xfrm>
            <a:off x="9619379" y="2841008"/>
            <a:ext cx="289497" cy="33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B72E7-77EA-8C4A-E198-D1634FB8A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962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77038-DA74-6227-2666-8D9F6835BFF9}"/>
              </a:ext>
            </a:extLst>
          </p:cNvPr>
          <p:cNvSpPr/>
          <p:nvPr/>
        </p:nvSpPr>
        <p:spPr bwMode="white">
          <a:xfrm>
            <a:off x="10452045" y="1424401"/>
            <a:ext cx="380856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9F773EC-C9FC-10E1-FB1F-E207C0762F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132856"/>
            <a:ext cx="7896240" cy="468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89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A7268-F77F-C02D-14C4-93561DD59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92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27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DF04A-655B-1DEA-8049-2D75AA5DF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5182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CC036-94B2-2301-178C-1F73F161A1E7}"/>
              </a:ext>
            </a:extLst>
          </p:cNvPr>
          <p:cNvSpPr/>
          <p:nvPr/>
        </p:nvSpPr>
        <p:spPr bwMode="white">
          <a:xfrm>
            <a:off x="9470929" y="2819360"/>
            <a:ext cx="279714" cy="32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84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7CD01-D3A9-5674-2E54-00317E1AB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85D109-5DE1-0FBB-0FC3-9FDBA167FC47}"/>
              </a:ext>
            </a:extLst>
          </p:cNvPr>
          <p:cNvSpPr/>
          <p:nvPr/>
        </p:nvSpPr>
        <p:spPr bwMode="white">
          <a:xfrm>
            <a:off x="10281309" y="4634535"/>
            <a:ext cx="361813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F9F39-F3F6-CE93-FF29-310E32AD8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74003-BE2B-D6FA-556C-1A5FC15B92B8}"/>
              </a:ext>
            </a:extLst>
          </p:cNvPr>
          <p:cNvSpPr/>
          <p:nvPr/>
        </p:nvSpPr>
        <p:spPr bwMode="white">
          <a:xfrm>
            <a:off x="10281309" y="3610252"/>
            <a:ext cx="371335" cy="38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31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033A0-BC4A-F02F-DCD9-4072B9FDF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27" y="1412776"/>
            <a:ext cx="11340000" cy="384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179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0573F-9F4B-A5EF-7299-CA8D910D5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408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1E2DD-3757-C217-8CC0-BEF99B93CC6D}"/>
              </a:ext>
            </a:extLst>
          </p:cNvPr>
          <p:cNvSpPr/>
          <p:nvPr/>
        </p:nvSpPr>
        <p:spPr bwMode="white">
          <a:xfrm>
            <a:off x="10290831" y="3937726"/>
            <a:ext cx="371334" cy="39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983001F-4FB6-BCCF-02A6-2B297C734B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573016"/>
            <a:ext cx="8260648" cy="309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609D32-E24C-F8D8-CCE9-9B7483AFE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43117"/>
            <a:ext cx="11340000" cy="397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80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9B753-D34C-829E-4B89-009621B27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5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52BF3-6AB8-6385-147A-3E9ECC24D767}"/>
              </a:ext>
            </a:extLst>
          </p:cNvPr>
          <p:cNvSpPr/>
          <p:nvPr/>
        </p:nvSpPr>
        <p:spPr bwMode="white">
          <a:xfrm>
            <a:off x="10328916" y="3585473"/>
            <a:ext cx="437984" cy="39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36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22D66-7FE6-BD0E-1CAB-E2F4CC5091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93497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A4629-460F-4A33-5641-1BD64F341002}"/>
              </a:ext>
            </a:extLst>
          </p:cNvPr>
          <p:cNvSpPr/>
          <p:nvPr/>
        </p:nvSpPr>
        <p:spPr bwMode="white">
          <a:xfrm>
            <a:off x="8766325" y="1646281"/>
            <a:ext cx="523336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FFDD39-D70B-6BC7-9ACE-D04A78E763B0}"/>
              </a:ext>
            </a:extLst>
          </p:cNvPr>
          <p:cNvSpPr/>
          <p:nvPr/>
        </p:nvSpPr>
        <p:spPr bwMode="white">
          <a:xfrm>
            <a:off x="8986677" y="2105436"/>
            <a:ext cx="1000766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96675B-1F92-FCBF-2F45-BFC84A33A898}"/>
              </a:ext>
            </a:extLst>
          </p:cNvPr>
          <p:cNvSpPr/>
          <p:nvPr/>
        </p:nvSpPr>
        <p:spPr bwMode="white">
          <a:xfrm>
            <a:off x="6232274" y="2941098"/>
            <a:ext cx="1009947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BC375B-91AA-926E-F8FB-6A8FE1C82A31}"/>
              </a:ext>
            </a:extLst>
          </p:cNvPr>
          <p:cNvSpPr/>
          <p:nvPr/>
        </p:nvSpPr>
        <p:spPr bwMode="white">
          <a:xfrm>
            <a:off x="9115216" y="6063351"/>
            <a:ext cx="504973" cy="22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A85AC10-0405-0B75-3804-C09E26A26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780928"/>
            <a:ext cx="502645" cy="3915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097CA-F909-B317-6460-1BF56B8A98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11340000" cy="529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28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FB098-7E60-6921-F750-325E8FFD3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726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B77AF-E923-3696-3CD9-A59EC709A6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836712"/>
            <a:ext cx="804104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21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CF655-3AE6-94C0-C956-2A5A0F450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002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B7479-A467-60F7-57A6-B085C0493910}"/>
              </a:ext>
            </a:extLst>
          </p:cNvPr>
          <p:cNvSpPr/>
          <p:nvPr/>
        </p:nvSpPr>
        <p:spPr bwMode="white">
          <a:xfrm>
            <a:off x="1894855" y="3578833"/>
            <a:ext cx="8623239" cy="5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A49E78-9289-69CB-6E9C-E7685D9345CE}"/>
              </a:ext>
            </a:extLst>
          </p:cNvPr>
          <p:cNvSpPr/>
          <p:nvPr/>
        </p:nvSpPr>
        <p:spPr bwMode="white">
          <a:xfrm>
            <a:off x="1913982" y="4371847"/>
            <a:ext cx="8479223" cy="5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093B5A-1F4C-D98B-9574-8305B6507AAE}"/>
              </a:ext>
            </a:extLst>
          </p:cNvPr>
          <p:cNvSpPr/>
          <p:nvPr/>
        </p:nvSpPr>
        <p:spPr bwMode="white">
          <a:xfrm>
            <a:off x="1894855" y="5299453"/>
            <a:ext cx="8665641" cy="5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2600FD9-AB47-C42D-0445-0AFFD0B0B71C}"/>
              </a:ext>
            </a:extLst>
          </p:cNvPr>
          <p:cNvSpPr/>
          <p:nvPr/>
        </p:nvSpPr>
        <p:spPr bwMode="white">
          <a:xfrm>
            <a:off x="1916832" y="6122090"/>
            <a:ext cx="7491535" cy="5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96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435FDC-F493-F9CD-885E-4D4FBDDE9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11907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076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D71E3-47C8-5711-DB8A-9D3BB6770E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76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2675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5C7FE-AF7D-31C1-3412-4BA5E10E5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08875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83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CC60AE-0964-DCCB-EF28-B279853B8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4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71404-00DE-4773-4071-C7C3F1FB480B}"/>
              </a:ext>
            </a:extLst>
          </p:cNvPr>
          <p:cNvSpPr/>
          <p:nvPr/>
        </p:nvSpPr>
        <p:spPr bwMode="white">
          <a:xfrm>
            <a:off x="1137813" y="5229200"/>
            <a:ext cx="9410219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002EA2-49F4-AC79-073F-37A29A9661B6}"/>
              </a:ext>
            </a:extLst>
          </p:cNvPr>
          <p:cNvSpPr/>
          <p:nvPr/>
        </p:nvSpPr>
        <p:spPr bwMode="white">
          <a:xfrm>
            <a:off x="1169319" y="6004787"/>
            <a:ext cx="5790777" cy="5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5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A2C86-8F82-2AA5-428F-1C2CC1637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307" y="1040248"/>
            <a:ext cx="10379150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AE2583-CB86-C72D-DE68-95CFDFFC7300}"/>
              </a:ext>
            </a:extLst>
          </p:cNvPr>
          <p:cNvSpPr/>
          <p:nvPr/>
        </p:nvSpPr>
        <p:spPr bwMode="white">
          <a:xfrm>
            <a:off x="1055440" y="1668027"/>
            <a:ext cx="8784976" cy="58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AC03B0-2133-BE3E-90F6-F86C7CE3632E}"/>
              </a:ext>
            </a:extLst>
          </p:cNvPr>
          <p:cNvSpPr/>
          <p:nvPr/>
        </p:nvSpPr>
        <p:spPr bwMode="white">
          <a:xfrm>
            <a:off x="1127448" y="2382999"/>
            <a:ext cx="8784976" cy="49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85FCCD-E2B1-953B-106D-121CA209B23C}"/>
              </a:ext>
            </a:extLst>
          </p:cNvPr>
          <p:cNvSpPr/>
          <p:nvPr/>
        </p:nvSpPr>
        <p:spPr bwMode="white">
          <a:xfrm>
            <a:off x="1127447" y="3045655"/>
            <a:ext cx="8784975" cy="58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ECEBE8-0B0A-92C5-7862-193EF7E7D7E8}"/>
              </a:ext>
            </a:extLst>
          </p:cNvPr>
          <p:cNvSpPr/>
          <p:nvPr/>
        </p:nvSpPr>
        <p:spPr bwMode="white">
          <a:xfrm>
            <a:off x="1127448" y="3717032"/>
            <a:ext cx="8496786" cy="40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AF52071-AE4A-2F0D-4CFF-8447B1DF20F9}"/>
              </a:ext>
            </a:extLst>
          </p:cNvPr>
          <p:cNvSpPr/>
          <p:nvPr/>
        </p:nvSpPr>
        <p:spPr bwMode="white">
          <a:xfrm>
            <a:off x="1127448" y="4397127"/>
            <a:ext cx="8505500" cy="40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D00E03D-9C65-C3D9-522D-4016BD4190FA}"/>
              </a:ext>
            </a:extLst>
          </p:cNvPr>
          <p:cNvSpPr/>
          <p:nvPr/>
        </p:nvSpPr>
        <p:spPr bwMode="white">
          <a:xfrm>
            <a:off x="1127448" y="5068503"/>
            <a:ext cx="8712968" cy="49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4C2DD5-24A3-BF42-9454-B667433D6165}"/>
              </a:ext>
            </a:extLst>
          </p:cNvPr>
          <p:cNvSpPr/>
          <p:nvPr/>
        </p:nvSpPr>
        <p:spPr bwMode="white">
          <a:xfrm>
            <a:off x="1132033" y="5739879"/>
            <a:ext cx="8928992" cy="49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852247B-E7A2-9DCD-CD15-CB3F6D2AB4F9}"/>
              </a:ext>
            </a:extLst>
          </p:cNvPr>
          <p:cNvSpPr/>
          <p:nvPr/>
        </p:nvSpPr>
        <p:spPr bwMode="white">
          <a:xfrm>
            <a:off x="1127448" y="6446132"/>
            <a:ext cx="1220051" cy="33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70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6" grpId="0" animBg="1"/>
      <p:bldP spid="18" grpId="0" animBg="1"/>
      <p:bldP spid="19" grpId="0" animBg="1"/>
      <p:bldP spid="21" grpId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CB76A-2E1F-7DB8-F39A-6465C152C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469901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34D3AB-BFC2-DE10-09B3-0B8612E88849}"/>
              </a:ext>
            </a:extLst>
          </p:cNvPr>
          <p:cNvSpPr/>
          <p:nvPr/>
        </p:nvSpPr>
        <p:spPr bwMode="white">
          <a:xfrm>
            <a:off x="813914" y="2265320"/>
            <a:ext cx="9674574" cy="58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5C95C9-B1E3-6D84-7347-E5A740165A7A}"/>
              </a:ext>
            </a:extLst>
          </p:cNvPr>
          <p:cNvSpPr/>
          <p:nvPr/>
        </p:nvSpPr>
        <p:spPr bwMode="white">
          <a:xfrm>
            <a:off x="813914" y="2999244"/>
            <a:ext cx="9458550" cy="58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325973-FD1B-B403-977B-00F3110E955E}"/>
              </a:ext>
            </a:extLst>
          </p:cNvPr>
          <p:cNvSpPr/>
          <p:nvPr/>
        </p:nvSpPr>
        <p:spPr bwMode="white">
          <a:xfrm>
            <a:off x="813914" y="3733167"/>
            <a:ext cx="10034614" cy="58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035C9CC-5690-8B9E-4298-801FC3499149}"/>
              </a:ext>
            </a:extLst>
          </p:cNvPr>
          <p:cNvSpPr/>
          <p:nvPr/>
        </p:nvSpPr>
        <p:spPr bwMode="white">
          <a:xfrm>
            <a:off x="813914" y="4467090"/>
            <a:ext cx="6218190" cy="77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03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0E427-7496-2F68-F52E-023CF3E291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00808"/>
            <a:ext cx="11340000" cy="2437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46AC8F-8553-06B4-D06A-01BF04545AA4}"/>
              </a:ext>
            </a:extLst>
          </p:cNvPr>
          <p:cNvSpPr/>
          <p:nvPr/>
        </p:nvSpPr>
        <p:spPr bwMode="white">
          <a:xfrm>
            <a:off x="4815202" y="1901536"/>
            <a:ext cx="533198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EDEF4BB-7C67-950E-C599-B97A579C8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12776"/>
            <a:ext cx="502645" cy="391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6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54786-64C4-89A3-0FD8-5E3A5F3559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31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54AAA75-85C2-A81B-3D44-E6EA8D35A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88" y="1412776"/>
            <a:ext cx="11712624" cy="275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496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F7FD0-691B-B18B-A373-CE5812DF4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73095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4982DE-6741-2DE6-5FE3-1461106D6FAF}"/>
              </a:ext>
            </a:extLst>
          </p:cNvPr>
          <p:cNvSpPr/>
          <p:nvPr/>
        </p:nvSpPr>
        <p:spPr bwMode="white">
          <a:xfrm>
            <a:off x="10606007" y="4153902"/>
            <a:ext cx="405451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0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E6781-A8E8-5A2C-32C0-BDD531424F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6389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2D155A-A594-3E78-F172-4D08C9CBAE2A}"/>
              </a:ext>
            </a:extLst>
          </p:cNvPr>
          <p:cNvSpPr/>
          <p:nvPr/>
        </p:nvSpPr>
        <p:spPr bwMode="white">
          <a:xfrm>
            <a:off x="9625256" y="2827785"/>
            <a:ext cx="364191" cy="33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5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14AE75-6C1F-2E5B-DA52-A8E87F391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21241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FFF7E-C8C1-CE09-92E0-56ABBE44F45B}"/>
              </a:ext>
            </a:extLst>
          </p:cNvPr>
          <p:cNvSpPr/>
          <p:nvPr/>
        </p:nvSpPr>
        <p:spPr bwMode="white">
          <a:xfrm>
            <a:off x="10461566" y="2352392"/>
            <a:ext cx="361813" cy="40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9937CC-33BB-6A2C-4852-533E317A04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996952"/>
            <a:ext cx="6240056" cy="362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9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46C98-91D9-F300-705C-6A7EFE7AE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387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875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