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302" r:id="rId2"/>
    <p:sldId id="324" r:id="rId3"/>
    <p:sldId id="350" r:id="rId4"/>
    <p:sldId id="349" r:id="rId5"/>
    <p:sldId id="348" r:id="rId6"/>
    <p:sldId id="346" r:id="rId7"/>
    <p:sldId id="345" r:id="rId8"/>
    <p:sldId id="344" r:id="rId9"/>
    <p:sldId id="343" r:id="rId10"/>
    <p:sldId id="342" r:id="rId11"/>
    <p:sldId id="341" r:id="rId12"/>
    <p:sldId id="340" r:id="rId13"/>
    <p:sldId id="338" r:id="rId14"/>
    <p:sldId id="337" r:id="rId15"/>
    <p:sldId id="336" r:id="rId16"/>
    <p:sldId id="335" r:id="rId17"/>
    <p:sldId id="334" r:id="rId18"/>
    <p:sldId id="333" r:id="rId19"/>
    <p:sldId id="332" r:id="rId20"/>
    <p:sldId id="331" r:id="rId21"/>
    <p:sldId id="330" r:id="rId22"/>
    <p:sldId id="329" r:id="rId23"/>
    <p:sldId id="328" r:id="rId24"/>
    <p:sldId id="327" r:id="rId25"/>
    <p:sldId id="326" r:id="rId26"/>
    <p:sldId id="325" r:id="rId27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568" autoAdjust="0"/>
    <p:restoredTop sz="94660"/>
  </p:normalViewPr>
  <p:slideViewPr>
    <p:cSldViewPr showGuides="1">
      <p:cViewPr varScale="1">
        <p:scale>
          <a:sx n="104" d="100"/>
          <a:sy n="104" d="100"/>
        </p:scale>
        <p:origin x="184" y="7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ags" Target="tags/tag1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AA37473C-1A99-B32B-5B5B-A50F483FAE4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7780" y="1868867"/>
            <a:ext cx="10056440" cy="312026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B7C927D-1684-A3AB-F549-3B0D33F0C47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0953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7C3D7F0-238C-277E-93A5-8E59CC1300D1}"/>
              </a:ext>
            </a:extLst>
          </p:cNvPr>
          <p:cNvSpPr/>
          <p:nvPr/>
        </p:nvSpPr>
        <p:spPr bwMode="white">
          <a:xfrm>
            <a:off x="10319395" y="3330993"/>
            <a:ext cx="428463" cy="390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72456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CB5AED5-D35D-1AF2-E46A-749EAF27C9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1518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3DD9F3A-37B9-7C3F-4D89-CB50F695C21A}"/>
              </a:ext>
            </a:extLst>
          </p:cNvPr>
          <p:cNvSpPr/>
          <p:nvPr/>
        </p:nvSpPr>
        <p:spPr bwMode="white">
          <a:xfrm>
            <a:off x="10357481" y="4112851"/>
            <a:ext cx="371335" cy="390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68602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2E42598-6542-3A16-51A3-AD4E57F95DC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904112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CA7BDAB5-6BF0-A4FE-1772-D74AE9B4A87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0348" y="2120820"/>
            <a:ext cx="11340000" cy="296044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9579E00-8243-3A02-7368-BE118AFEBD89}"/>
              </a:ext>
            </a:extLst>
          </p:cNvPr>
          <p:cNvSpPr/>
          <p:nvPr/>
        </p:nvSpPr>
        <p:spPr bwMode="white">
          <a:xfrm>
            <a:off x="10372715" y="4326827"/>
            <a:ext cx="437984" cy="3915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53575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CB14EBA-B0CC-B9ED-730C-596D7E58A59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3740" y="1636566"/>
            <a:ext cx="11340000" cy="35848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084249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C499C76-0D9A-5D14-F721-20EE67A7A69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399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731931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00176A9-BA0C-5884-2EF8-F9F82ED3A2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412776"/>
            <a:ext cx="11340000" cy="44434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086287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F410224-8C61-22A5-18B2-95D4753002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2079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B9C93E8-5577-4B24-28B5-783FF919200B}"/>
              </a:ext>
            </a:extLst>
          </p:cNvPr>
          <p:cNvSpPr/>
          <p:nvPr/>
        </p:nvSpPr>
        <p:spPr bwMode="white">
          <a:xfrm>
            <a:off x="1169318" y="3312860"/>
            <a:ext cx="9967241" cy="6772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8C26C325-8495-DEC7-8428-3C51EFC26D28}"/>
              </a:ext>
            </a:extLst>
          </p:cNvPr>
          <p:cNvSpPr/>
          <p:nvPr/>
        </p:nvSpPr>
        <p:spPr bwMode="white">
          <a:xfrm>
            <a:off x="1159798" y="4133144"/>
            <a:ext cx="9760738" cy="5919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C66484AD-16AF-E72B-40B1-1577748CD8AB}"/>
              </a:ext>
            </a:extLst>
          </p:cNvPr>
          <p:cNvSpPr/>
          <p:nvPr/>
        </p:nvSpPr>
        <p:spPr bwMode="white">
          <a:xfrm>
            <a:off x="1159798" y="4953428"/>
            <a:ext cx="8320578" cy="9958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61033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2" grpId="0" animBg="1"/>
      <p:bldP spid="1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BA1C362-0480-5789-E9BC-A8E131A99E5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268760"/>
            <a:ext cx="11340000" cy="47277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951892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3E06307-6341-7E3D-E351-02A9920128F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80" y="764704"/>
            <a:ext cx="9571380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657490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5EA3D82-EA71-DFFB-888B-8484F5AD4D6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848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447547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DEF238FF-6E06-9D73-394B-7DC11F23A7B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31929"/>
            <a:ext cx="11136560" cy="3794142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90E1621-F70E-295E-A16B-3AA304200DF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412776"/>
            <a:ext cx="11340000" cy="4134662"/>
          </a:xfrm>
          <a:prstGeom prst="rect">
            <a:avLst/>
          </a:prstGeom>
        </p:spPr>
      </p:pic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97BA8E74-66E6-2979-81A9-8B96A42FFCC8}"/>
              </a:ext>
            </a:extLst>
          </p:cNvPr>
          <p:cNvSpPr/>
          <p:nvPr/>
        </p:nvSpPr>
        <p:spPr bwMode="white">
          <a:xfrm>
            <a:off x="729322" y="2374988"/>
            <a:ext cx="9903182" cy="6939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20F1ADAB-28CF-264C-EB69-F8E23758DBB4}"/>
              </a:ext>
            </a:extLst>
          </p:cNvPr>
          <p:cNvSpPr/>
          <p:nvPr/>
        </p:nvSpPr>
        <p:spPr bwMode="white">
          <a:xfrm>
            <a:off x="729322" y="3194299"/>
            <a:ext cx="9759166" cy="6939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2E0BD796-E7DC-6D52-FF59-0C3DA86B4A57}"/>
              </a:ext>
            </a:extLst>
          </p:cNvPr>
          <p:cNvSpPr/>
          <p:nvPr/>
        </p:nvSpPr>
        <p:spPr bwMode="white">
          <a:xfrm>
            <a:off x="729322" y="4013611"/>
            <a:ext cx="9635667" cy="4382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639381DE-B45C-5873-5D5D-8B3E0E7875F1}"/>
              </a:ext>
            </a:extLst>
          </p:cNvPr>
          <p:cNvSpPr/>
          <p:nvPr/>
        </p:nvSpPr>
        <p:spPr bwMode="white">
          <a:xfrm>
            <a:off x="729322" y="4842448"/>
            <a:ext cx="2990414" cy="602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37833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7" grpId="0" animBg="1"/>
      <p:bldP spid="23" grpId="0" animBg="1"/>
      <p:bldP spid="2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F7739DA-90CF-0F55-6ABA-BF0783A571E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488" y="836712"/>
            <a:ext cx="9572145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976706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F9B6629-E3EC-B0B1-60D3-AF509B16F31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268760"/>
            <a:ext cx="11340000" cy="517108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5EF79A9-863D-293D-E591-1B565BDB41BC}"/>
              </a:ext>
            </a:extLst>
          </p:cNvPr>
          <p:cNvSpPr/>
          <p:nvPr/>
        </p:nvSpPr>
        <p:spPr bwMode="white">
          <a:xfrm>
            <a:off x="1279174" y="3306719"/>
            <a:ext cx="9785378" cy="5428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190AF366-5124-712D-44FA-F7EBDF16009D}"/>
              </a:ext>
            </a:extLst>
          </p:cNvPr>
          <p:cNvSpPr/>
          <p:nvPr/>
        </p:nvSpPr>
        <p:spPr bwMode="white">
          <a:xfrm>
            <a:off x="1269652" y="4106666"/>
            <a:ext cx="9794899" cy="6184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0233F192-7B0B-0E2F-B56B-BF31042D20E9}"/>
              </a:ext>
            </a:extLst>
          </p:cNvPr>
          <p:cNvSpPr/>
          <p:nvPr/>
        </p:nvSpPr>
        <p:spPr bwMode="white">
          <a:xfrm>
            <a:off x="1298216" y="4925658"/>
            <a:ext cx="9794899" cy="6184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52E057FB-8CCA-967F-1CB3-8B5C18829E63}"/>
              </a:ext>
            </a:extLst>
          </p:cNvPr>
          <p:cNvSpPr/>
          <p:nvPr/>
        </p:nvSpPr>
        <p:spPr bwMode="white">
          <a:xfrm>
            <a:off x="1269653" y="5735129"/>
            <a:ext cx="5186387" cy="6184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1210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0" grpId="0" animBg="1"/>
      <p:bldP spid="16" grpId="0" animBg="1"/>
      <p:bldP spid="20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F6068BE-D2B2-AE60-7636-2A17529A19A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764704"/>
            <a:ext cx="10796490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386335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5F205C4-A50F-6FDC-9A39-BFF2607EFAD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340768"/>
            <a:ext cx="11340000" cy="44158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537467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9C77251-DDD3-E92B-4CD2-6B9CBF9A9C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412776"/>
            <a:ext cx="11340000" cy="2519387"/>
          </a:xfrm>
          <a:prstGeom prst="rect">
            <a:avLst/>
          </a:prstGeom>
        </p:spPr>
      </p:pic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CC8B2D90-D74E-965E-8160-8BCA2636AB53}"/>
              </a:ext>
            </a:extLst>
          </p:cNvPr>
          <p:cNvSpPr/>
          <p:nvPr/>
        </p:nvSpPr>
        <p:spPr bwMode="white">
          <a:xfrm>
            <a:off x="832759" y="2348880"/>
            <a:ext cx="9746582" cy="5630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774CA89C-58B1-03C4-0EC5-1D2B32112783}"/>
              </a:ext>
            </a:extLst>
          </p:cNvPr>
          <p:cNvSpPr/>
          <p:nvPr/>
        </p:nvSpPr>
        <p:spPr bwMode="white">
          <a:xfrm>
            <a:off x="813914" y="3206885"/>
            <a:ext cx="8378430" cy="8111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20573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22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68B5BE7-1F65-285F-A026-F8E458A533D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391990"/>
            <a:ext cx="11340000" cy="407402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5752906-88D2-9F38-19AF-90B64F7807C6}"/>
              </a:ext>
            </a:extLst>
          </p:cNvPr>
          <p:cNvSpPr/>
          <p:nvPr/>
        </p:nvSpPr>
        <p:spPr bwMode="white">
          <a:xfrm>
            <a:off x="1248631" y="3212976"/>
            <a:ext cx="9694738" cy="5799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A2C3771-B18A-EE4E-C449-25613440C94C}"/>
              </a:ext>
            </a:extLst>
          </p:cNvPr>
          <p:cNvSpPr/>
          <p:nvPr/>
        </p:nvSpPr>
        <p:spPr bwMode="white">
          <a:xfrm>
            <a:off x="1254362" y="4101642"/>
            <a:ext cx="10026214" cy="5799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2B4CC1A-FB6C-336B-C5CD-9AC35009AD06}"/>
              </a:ext>
            </a:extLst>
          </p:cNvPr>
          <p:cNvSpPr/>
          <p:nvPr/>
        </p:nvSpPr>
        <p:spPr bwMode="white">
          <a:xfrm>
            <a:off x="1225798" y="4893548"/>
            <a:ext cx="2565946" cy="4796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02048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A346C80-A2A6-5FAE-F275-9F68A6603A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22212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BB2532D-A3D4-4255-D0E9-461C159674A0}"/>
              </a:ext>
            </a:extLst>
          </p:cNvPr>
          <p:cNvSpPr/>
          <p:nvPr/>
        </p:nvSpPr>
        <p:spPr bwMode="white">
          <a:xfrm>
            <a:off x="10481259" y="5402442"/>
            <a:ext cx="380856" cy="4006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67026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F4AE7FE-9916-3C45-0D78-4EB19860483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340768"/>
            <a:ext cx="11340000" cy="36238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172692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6F99A15-4823-C444-956A-4D816C59874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35968"/>
            <a:ext cx="11340000" cy="201823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DF2E8CE-61D8-9CCB-FE70-14900C973DE5}"/>
              </a:ext>
            </a:extLst>
          </p:cNvPr>
          <p:cNvSpPr/>
          <p:nvPr/>
        </p:nvSpPr>
        <p:spPr bwMode="white">
          <a:xfrm>
            <a:off x="10433652" y="2303773"/>
            <a:ext cx="437984" cy="3921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8603397A-1D57-85C4-1195-873D42BCE1E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7568" y="2780928"/>
            <a:ext cx="9048368" cy="39280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23416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B84212E-C64E-E3EB-2F59-72AFABE291A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412776"/>
            <a:ext cx="11340000" cy="18230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650289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5A5D1B0-626D-55C4-A89F-ED4F1DF2486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186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170838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E295398-2425-CCC8-12CC-2E14ACED5B8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412776"/>
            <a:ext cx="11340000" cy="422286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8774510-EEBF-5023-8EC3-DE7243A0061A}"/>
              </a:ext>
            </a:extLst>
          </p:cNvPr>
          <p:cNvSpPr/>
          <p:nvPr/>
        </p:nvSpPr>
        <p:spPr bwMode="white">
          <a:xfrm>
            <a:off x="10093032" y="1584359"/>
            <a:ext cx="428463" cy="3908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08484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EF29189-CA2D-06D2-0D2D-4C5F7257403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3235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A1C7A35-0217-7C73-FC32-5E7E75FF9B64}"/>
              </a:ext>
            </a:extLst>
          </p:cNvPr>
          <p:cNvSpPr/>
          <p:nvPr/>
        </p:nvSpPr>
        <p:spPr bwMode="white">
          <a:xfrm>
            <a:off x="10357481" y="3349625"/>
            <a:ext cx="361813" cy="4003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281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0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fuyu yang</cp:lastModifiedBy>
  <cp:revision>67</cp:revision>
  <dcterms:created xsi:type="dcterms:W3CDTF">2015-09-16T06:44:00Z</dcterms:created>
  <dcterms:modified xsi:type="dcterms:W3CDTF">2025-01-14T18:30:09Z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