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9" r:id="rId4"/>
    <p:sldId id="348" r:id="rId5"/>
    <p:sldId id="347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64AAA4-DD6C-26B2-8DF8-8C9DBA27F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545" y="2938394"/>
            <a:ext cx="10278909" cy="981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B50DB-9540-2BCD-109E-337D6B0D4C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8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096D8-ED14-ED9E-EBC0-54B2AAA586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3765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3EB02-74D4-E6AA-AEF5-7FE3C4FE1978}"/>
              </a:ext>
            </a:extLst>
          </p:cNvPr>
          <p:cNvSpPr/>
          <p:nvPr/>
        </p:nvSpPr>
        <p:spPr bwMode="white">
          <a:xfrm>
            <a:off x="10235853" y="1641615"/>
            <a:ext cx="371335" cy="40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7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C0EAA-3D0F-0B32-E6B0-C6D892CF4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8345"/>
            <a:ext cx="1074303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38636-FAF8-1401-621C-C073B2B2F595}"/>
              </a:ext>
            </a:extLst>
          </p:cNvPr>
          <p:cNvSpPr/>
          <p:nvPr/>
        </p:nvSpPr>
        <p:spPr bwMode="white">
          <a:xfrm>
            <a:off x="10130815" y="2986381"/>
            <a:ext cx="360807" cy="37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77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3D33F-C487-DDE0-4738-8A20EFD723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61904"/>
            <a:ext cx="111965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10316-1517-9ACA-1CB5-AB4A3314E15A}"/>
              </a:ext>
            </a:extLst>
          </p:cNvPr>
          <p:cNvSpPr/>
          <p:nvPr/>
        </p:nvSpPr>
        <p:spPr bwMode="white">
          <a:xfrm>
            <a:off x="10391184" y="2156192"/>
            <a:ext cx="376038" cy="38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5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912AE-1401-671B-8F26-405FD5D90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80728"/>
            <a:ext cx="11340000" cy="569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27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55FDE-9832-783C-59C6-325C095BD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12776"/>
            <a:ext cx="11340000" cy="349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117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ED772-BE9C-BCB8-01F9-96B46C0E9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285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ED248-6691-5411-C4B3-3DC46727E2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365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28137-19D3-700E-8320-0BC58D4046DF}"/>
              </a:ext>
            </a:extLst>
          </p:cNvPr>
          <p:cNvSpPr/>
          <p:nvPr/>
        </p:nvSpPr>
        <p:spPr bwMode="white">
          <a:xfrm>
            <a:off x="10254896" y="1559991"/>
            <a:ext cx="342770" cy="4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5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BC991-AA9E-AAC2-3F5D-5AA539F5A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4" y="1383938"/>
            <a:ext cx="11340000" cy="98123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BFED4A-9B7D-A273-8E77-D9A66E2820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24" y="2276872"/>
            <a:ext cx="11340000" cy="262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1200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4F54D-A940-1D3B-6210-2FFD7BCB3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26131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DE491-59C3-68BF-FCEE-07ED2E1FC4E6}"/>
              </a:ext>
            </a:extLst>
          </p:cNvPr>
          <p:cNvSpPr/>
          <p:nvPr/>
        </p:nvSpPr>
        <p:spPr bwMode="white">
          <a:xfrm>
            <a:off x="1343472" y="3219188"/>
            <a:ext cx="8640960" cy="80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4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F9185A-0B00-8679-392C-8EB1B4895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23078" cy="500627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BF6B7-A513-5F31-8C14-F1A89345F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908720"/>
            <a:ext cx="10632544" cy="5530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061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D3EF8-8C10-4301-F23D-556EE45BB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61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76D8E-E10B-BCA8-1D17-D4D845738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370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7576D-060F-7829-1D6A-8082AB12CB7F}"/>
              </a:ext>
            </a:extLst>
          </p:cNvPr>
          <p:cNvSpPr/>
          <p:nvPr/>
        </p:nvSpPr>
        <p:spPr bwMode="white">
          <a:xfrm>
            <a:off x="1487488" y="3233048"/>
            <a:ext cx="5976664" cy="84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8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49B3F-9864-3F57-4D27-7D3473089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944481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5975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EE138-0227-92A5-54F8-18C2C242A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2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5169D-A326-5CA7-91BB-DDD3A5D3BAB7}"/>
              </a:ext>
            </a:extLst>
          </p:cNvPr>
          <p:cNvSpPr/>
          <p:nvPr/>
        </p:nvSpPr>
        <p:spPr bwMode="white">
          <a:xfrm>
            <a:off x="1159798" y="4725144"/>
            <a:ext cx="968873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DD1539-B689-F3B4-2FEE-7037EF9047F5}"/>
              </a:ext>
            </a:extLst>
          </p:cNvPr>
          <p:cNvSpPr/>
          <p:nvPr/>
        </p:nvSpPr>
        <p:spPr bwMode="white">
          <a:xfrm>
            <a:off x="1197884" y="5655384"/>
            <a:ext cx="6482292" cy="5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25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E5978-BB5B-218B-933B-6066B2DA1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506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F946C-3476-3ED7-3FFE-ED54EBF1480B}"/>
              </a:ext>
            </a:extLst>
          </p:cNvPr>
          <p:cNvSpPr/>
          <p:nvPr/>
        </p:nvSpPr>
        <p:spPr bwMode="white">
          <a:xfrm>
            <a:off x="1423190" y="3221938"/>
            <a:ext cx="9641362" cy="63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CCD776-64FA-972D-D1A5-922AEBC6F686}"/>
              </a:ext>
            </a:extLst>
          </p:cNvPr>
          <p:cNvSpPr/>
          <p:nvPr/>
        </p:nvSpPr>
        <p:spPr bwMode="white">
          <a:xfrm>
            <a:off x="1442233" y="4022264"/>
            <a:ext cx="6021919" cy="91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7ECE5-4137-5EAF-7CC5-7CC72D947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8288550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1514EA-C9A4-9266-D52F-5B5BDB7A9005}"/>
              </a:ext>
            </a:extLst>
          </p:cNvPr>
          <p:cNvSpPr/>
          <p:nvPr/>
        </p:nvSpPr>
        <p:spPr bwMode="white">
          <a:xfrm>
            <a:off x="8741229" y="2456191"/>
            <a:ext cx="278372" cy="29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03287-363C-AEB7-ED51-45916B591A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69652"/>
            <a:ext cx="110106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431D8-9C17-E494-AEB0-C411C9392CA0}"/>
              </a:ext>
            </a:extLst>
          </p:cNvPr>
          <p:cNvSpPr/>
          <p:nvPr/>
        </p:nvSpPr>
        <p:spPr bwMode="white">
          <a:xfrm>
            <a:off x="10260430" y="4644093"/>
            <a:ext cx="425263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1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E8240-0DD1-6E59-3639-1C86A6D47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46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A2B83-AB42-5566-2A9E-EE853F274C02}"/>
              </a:ext>
            </a:extLst>
          </p:cNvPr>
          <p:cNvSpPr/>
          <p:nvPr/>
        </p:nvSpPr>
        <p:spPr bwMode="white">
          <a:xfrm>
            <a:off x="10443173" y="2400144"/>
            <a:ext cx="428463" cy="39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857000F-CFFB-E52C-B15F-61E059A04A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64" y="2868690"/>
            <a:ext cx="9649072" cy="369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68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4D889-7D1B-07AA-B7AB-D4E6EBD9E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167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25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E094B-9A77-8276-172F-DDC76AA43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43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32CE3B-A672-FA2D-5F78-918A8971FBDE}"/>
              </a:ext>
            </a:extLst>
          </p:cNvPr>
          <p:cNvSpPr/>
          <p:nvPr/>
        </p:nvSpPr>
        <p:spPr bwMode="white">
          <a:xfrm>
            <a:off x="10319395" y="2434845"/>
            <a:ext cx="428463" cy="381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0E69D-ADF1-1AB0-EB14-44D459B413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60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43EEE-DEBF-431D-EF33-E8D8D1C578FA}"/>
              </a:ext>
            </a:extLst>
          </p:cNvPr>
          <p:cNvSpPr/>
          <p:nvPr/>
        </p:nvSpPr>
        <p:spPr bwMode="white">
          <a:xfrm>
            <a:off x="10357481" y="3342859"/>
            <a:ext cx="361813" cy="39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5C9E6-10C7-21C7-67A3-C96B4E3F9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692696"/>
            <a:ext cx="95721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578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